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0"/>
  </p:notesMasterIdLst>
  <p:sldIdLst>
    <p:sldId id="256" r:id="rId2"/>
    <p:sldId id="323" r:id="rId3"/>
    <p:sldId id="317" r:id="rId4"/>
    <p:sldId id="261" r:id="rId5"/>
    <p:sldId id="302" r:id="rId6"/>
    <p:sldId id="301" r:id="rId7"/>
    <p:sldId id="271" r:id="rId8"/>
    <p:sldId id="316" r:id="rId9"/>
    <p:sldId id="303" r:id="rId10"/>
    <p:sldId id="318" r:id="rId11"/>
    <p:sldId id="304" r:id="rId12"/>
    <p:sldId id="313" r:id="rId13"/>
    <p:sldId id="305" r:id="rId14"/>
    <p:sldId id="321" r:id="rId15"/>
    <p:sldId id="272" r:id="rId16"/>
    <p:sldId id="322" r:id="rId17"/>
    <p:sldId id="306" r:id="rId18"/>
    <p:sldId id="307" r:id="rId19"/>
    <p:sldId id="314" r:id="rId20"/>
    <p:sldId id="319" r:id="rId21"/>
    <p:sldId id="309" r:id="rId22"/>
    <p:sldId id="310" r:id="rId23"/>
    <p:sldId id="311" r:id="rId24"/>
    <p:sldId id="312" r:id="rId25"/>
    <p:sldId id="308" r:id="rId26"/>
    <p:sldId id="315" r:id="rId27"/>
    <p:sldId id="320" r:id="rId28"/>
    <p:sldId id="28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mfortaa" panose="020B0604020202020204" charset="0"/>
      <p:regular r:id="rId35"/>
      <p:bold r:id="rId36"/>
    </p:embeddedFont>
    <p:embeddedFont>
      <p:font typeface="Fredoka One" panose="02000000000000000000" pitchFamily="2" charset="0"/>
      <p:regular r:id="rId37"/>
    </p:embeddedFont>
    <p:embeddedFont>
      <p:font typeface="Poppins" panose="00000500000000000000" pitchFamily="2" charset="0"/>
      <p:regular r:id="rId38"/>
      <p:bold r:id="rId39"/>
      <p:italic r:id="rId40"/>
      <p:boldItalic r:id="rId41"/>
    </p:embeddedFont>
    <p:embeddedFont>
      <p:font typeface="Poppins Black" panose="00000A00000000000000" pitchFamily="2" charset="0"/>
      <p:bold r:id="rId42"/>
      <p:boldItalic r:id="rId43"/>
    </p:embeddedFont>
    <p:embeddedFont>
      <p:font typeface="Poppins Medium" panose="000006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Đặng Thi Kim Cương" initials="ĐTKC" lastIdx="1" clrIdx="0">
    <p:extLst>
      <p:ext uri="{19B8F6BF-5375-455C-9EA6-DF929625EA0E}">
        <p15:presenceInfo xmlns:p15="http://schemas.microsoft.com/office/powerpoint/2012/main" userId="Đặng Thi Kim Cươ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7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1151BE-8153-4CE4-9F04-4ABDD0CAC519}">
  <a:tblStyle styleId="{041151BE-8153-4CE4-9F04-4ABDD0CAC5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79928" autoAdjust="0"/>
  </p:normalViewPr>
  <p:slideViewPr>
    <p:cSldViewPr snapToGrid="0">
      <p:cViewPr varScale="1">
        <p:scale>
          <a:sx n="73" d="100"/>
          <a:sy n="73" d="100"/>
        </p:scale>
        <p:origin x="1392" y="60"/>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dirty="0">
                <a:latin typeface="+mj-lt"/>
              </a:rPr>
              <a:t>Phiếu khảo sát tổng quát : </a:t>
            </a:r>
            <a:r>
              <a:rPr lang="vi-VN" sz="1100" dirty="0">
                <a:latin typeface="+mj-lt"/>
              </a:rPr>
              <a:t>Nhà trường tự xây dựng; Thời điểm: đầu năm học, cuối năm, ...; Bao gồm nhiều câu hỏi, đúng – sai, nhiều lựa chọn, .... Bao quát tất cả những vấn đề: học tập, tâm lý, hoàn cảnh gia đình, ...</a:t>
            </a:r>
            <a:endParaRPr lang="vi-VN" dirty="0">
              <a:latin typeface="+mj-lt"/>
            </a:endParaRPr>
          </a:p>
          <a:p>
            <a:pPr marL="158750" indent="0" algn="just">
              <a:buNone/>
            </a:pPr>
            <a:r>
              <a:rPr lang="vi-VN" dirty="0">
                <a:latin typeface="+mj-lt"/>
              </a:rPr>
              <a:t>Cần sự hỗ trợ chuyên môn</a:t>
            </a:r>
            <a:endParaRPr lang="en-US" dirty="0">
              <a:latin typeface="+mj-lt"/>
            </a:endParaRPr>
          </a:p>
          <a:p>
            <a:pPr lvl="0" algn="just"/>
            <a:r>
              <a:rPr lang="vi-VN" dirty="0">
                <a:latin typeface="+mj-lt"/>
              </a:rPr>
              <a:t>Rà soát hồ sơ học tập</a:t>
            </a:r>
            <a:endParaRPr lang="en-US" dirty="0">
              <a:latin typeface="+mj-lt"/>
            </a:endParaRPr>
          </a:p>
          <a:p>
            <a:pPr lvl="0" algn="just"/>
            <a:r>
              <a:rPr lang="vi-VN" dirty="0">
                <a:latin typeface="+mj-lt"/>
              </a:rPr>
              <a:t>Rà soát hồ sơ nhập học</a:t>
            </a:r>
            <a:endParaRPr lang="en-US" dirty="0">
              <a:latin typeface="+mj-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latin typeface="+mj-lt"/>
              </a:rPr>
              <a:t>Thông tin từ gia đình : GV lấy thông tin từ chính PHHS thông qua các cuộc nói chuyện trực tiếp hay qua điện thoại, ...</a:t>
            </a:r>
          </a:p>
        </p:txBody>
      </p:sp>
    </p:spTree>
    <p:extLst>
      <p:ext uri="{BB962C8B-B14F-4D97-AF65-F5344CB8AC3E}">
        <p14:creationId xmlns:p14="http://schemas.microsoft.com/office/powerpoint/2010/main" val="134976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12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512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703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00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63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594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985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854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81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06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90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5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36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6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183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0"/>
        <p:cNvGrpSpPr/>
        <p:nvPr/>
      </p:nvGrpSpPr>
      <p:grpSpPr>
        <a:xfrm>
          <a:off x="0" y="0"/>
          <a:ext cx="0" cy="0"/>
          <a:chOff x="0" y="0"/>
          <a:chExt cx="0" cy="0"/>
        </a:xfrm>
      </p:grpSpPr>
      <p:sp>
        <p:nvSpPr>
          <p:cNvPr id="3891" name="Google Shape;3891;ga48cadbab0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2" name="Google Shape;3892;ga48cadbab0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035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-VD: khi học sinh lên cấp THCS cần hướng dẫn HS cách học tập: Tự ghi chép 1 cách khoa học để thoát khỏi việc đọc chép; Chia sẻ các cảm xúc với các bạn và thầy cô;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-VD: Cho HS nêu ra những quy định khi đến trường-&gt; từ đó đặt ra các câu hỏi để thực hiện các quy định đó thì HS gặp khó khăn gì? Hướng khắc phục là gì? Đồng phục, đi học đúng giờ</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VD: Cho HS ghi những mong muốn và để trong ngăn bàn. PH hãy trả lời phiếu về những thông tin cá nhân của HS: thích ăn gì? Thích xem gì? Mong muốn của con là gì? ... trước khi nhận được lá thư của HS gửi đến PH.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-VD: Trong các buổi sinh hoạt chung, phối hợp với công an xã phường để trao đổi về  an ninh mạng, về bảo vệ bản thân HS khỏi xâm hại,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-Dựa vào điểm mạnh -&gt; hs tự tin</a:t>
            </a:r>
          </a:p>
        </p:txBody>
      </p:sp>
    </p:spTree>
    <p:extLst>
      <p:ext uri="{BB962C8B-B14F-4D97-AF65-F5344CB8AC3E}">
        <p14:creationId xmlns:p14="http://schemas.microsoft.com/office/powerpoint/2010/main" val="325370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01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85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04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grpSp>
        <p:nvGrpSpPr>
          <p:cNvPr id="2" name="Google Shape;1768;p14">
            <a:extLst>
              <a:ext uri="{FF2B5EF4-FFF2-40B4-BE49-F238E27FC236}">
                <a16:creationId xmlns:a16="http://schemas.microsoft.com/office/drawing/2014/main" id="{59F3A02F-7694-33AE-BC18-E4283820C71C}"/>
              </a:ext>
            </a:extLst>
          </p:cNvPr>
          <p:cNvGrpSpPr/>
          <p:nvPr userDrawn="1"/>
        </p:nvGrpSpPr>
        <p:grpSpPr>
          <a:xfrm rot="-10163243">
            <a:off x="-354404" y="-133329"/>
            <a:ext cx="1386418" cy="2334096"/>
            <a:chOff x="3026750" y="1552825"/>
            <a:chExt cx="1108700" cy="1867600"/>
          </a:xfrm>
        </p:grpSpPr>
        <p:sp>
          <p:nvSpPr>
            <p:cNvPr id="3" name="Google Shape;1769;p14">
              <a:extLst>
                <a:ext uri="{FF2B5EF4-FFF2-40B4-BE49-F238E27FC236}">
                  <a16:creationId xmlns:a16="http://schemas.microsoft.com/office/drawing/2014/main" id="{B24CEC3A-9265-7985-7F7D-58CD19E5AEFF}"/>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770;p14">
              <a:extLst>
                <a:ext uri="{FF2B5EF4-FFF2-40B4-BE49-F238E27FC236}">
                  <a16:creationId xmlns:a16="http://schemas.microsoft.com/office/drawing/2014/main" id="{AC86D321-EFA1-3819-DB77-7A4DD1B8E318}"/>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71;p14">
              <a:extLst>
                <a:ext uri="{FF2B5EF4-FFF2-40B4-BE49-F238E27FC236}">
                  <a16:creationId xmlns:a16="http://schemas.microsoft.com/office/drawing/2014/main" id="{3B6864FF-AD95-5CD6-9D89-A90610C1AE95}"/>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72;p14">
              <a:extLst>
                <a:ext uri="{FF2B5EF4-FFF2-40B4-BE49-F238E27FC236}">
                  <a16:creationId xmlns:a16="http://schemas.microsoft.com/office/drawing/2014/main" id="{DF886F47-B371-FA61-2BB5-5A84AC11784B}"/>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73;p14">
              <a:extLst>
                <a:ext uri="{FF2B5EF4-FFF2-40B4-BE49-F238E27FC236}">
                  <a16:creationId xmlns:a16="http://schemas.microsoft.com/office/drawing/2014/main" id="{25B6793E-D146-27C7-84F5-B2838D9074A1}"/>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74;p14">
              <a:extLst>
                <a:ext uri="{FF2B5EF4-FFF2-40B4-BE49-F238E27FC236}">
                  <a16:creationId xmlns:a16="http://schemas.microsoft.com/office/drawing/2014/main" id="{8C285517-3BFD-BA53-E678-A444E8239143}"/>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75;p14">
              <a:extLst>
                <a:ext uri="{FF2B5EF4-FFF2-40B4-BE49-F238E27FC236}">
                  <a16:creationId xmlns:a16="http://schemas.microsoft.com/office/drawing/2014/main" id="{1A24AC44-8359-B35C-852B-8243656C6797}"/>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76;p14">
              <a:extLst>
                <a:ext uri="{FF2B5EF4-FFF2-40B4-BE49-F238E27FC236}">
                  <a16:creationId xmlns:a16="http://schemas.microsoft.com/office/drawing/2014/main" id="{8D58708B-0F2C-6832-A141-DE14F51D3DE8}"/>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77;p14">
              <a:extLst>
                <a:ext uri="{FF2B5EF4-FFF2-40B4-BE49-F238E27FC236}">
                  <a16:creationId xmlns:a16="http://schemas.microsoft.com/office/drawing/2014/main" id="{FAAB8A9B-71A7-2A41-3CB3-FF111BEF3C73}"/>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78;p14">
              <a:extLst>
                <a:ext uri="{FF2B5EF4-FFF2-40B4-BE49-F238E27FC236}">
                  <a16:creationId xmlns:a16="http://schemas.microsoft.com/office/drawing/2014/main" id="{A100EC2B-1616-B7E2-F717-D2AF1992222B}"/>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79;p14">
              <a:extLst>
                <a:ext uri="{FF2B5EF4-FFF2-40B4-BE49-F238E27FC236}">
                  <a16:creationId xmlns:a16="http://schemas.microsoft.com/office/drawing/2014/main" id="{2B599DD9-5D2A-6C71-B140-E66CD2CBFFF0}"/>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80;p14">
              <a:extLst>
                <a:ext uri="{FF2B5EF4-FFF2-40B4-BE49-F238E27FC236}">
                  <a16:creationId xmlns:a16="http://schemas.microsoft.com/office/drawing/2014/main" id="{C4542E05-DA53-F781-F5C2-04D9169CAC2A}"/>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81;p14">
              <a:extLst>
                <a:ext uri="{FF2B5EF4-FFF2-40B4-BE49-F238E27FC236}">
                  <a16:creationId xmlns:a16="http://schemas.microsoft.com/office/drawing/2014/main" id="{77A9980D-01A6-778A-3097-6019C3784F05}"/>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82;p14">
              <a:extLst>
                <a:ext uri="{FF2B5EF4-FFF2-40B4-BE49-F238E27FC236}">
                  <a16:creationId xmlns:a16="http://schemas.microsoft.com/office/drawing/2014/main" id="{C055C5AF-2984-E368-E7F3-0400F95D477C}"/>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83;p14">
              <a:extLst>
                <a:ext uri="{FF2B5EF4-FFF2-40B4-BE49-F238E27FC236}">
                  <a16:creationId xmlns:a16="http://schemas.microsoft.com/office/drawing/2014/main" id="{3D777BCC-3AC1-62DF-404B-63AD397E0CF1}"/>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84;p14">
              <a:extLst>
                <a:ext uri="{FF2B5EF4-FFF2-40B4-BE49-F238E27FC236}">
                  <a16:creationId xmlns:a16="http://schemas.microsoft.com/office/drawing/2014/main" id="{0985A9E3-753F-A9FF-45C8-E1C83FD9642A}"/>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85;p14">
              <a:extLst>
                <a:ext uri="{FF2B5EF4-FFF2-40B4-BE49-F238E27FC236}">
                  <a16:creationId xmlns:a16="http://schemas.microsoft.com/office/drawing/2014/main" id="{5F400453-3C3D-8AC7-527D-FE1FD1201C8D}"/>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86;p14">
              <a:extLst>
                <a:ext uri="{FF2B5EF4-FFF2-40B4-BE49-F238E27FC236}">
                  <a16:creationId xmlns:a16="http://schemas.microsoft.com/office/drawing/2014/main" id="{886D18E1-62C1-0F89-951D-B3936A637BE0}"/>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87;p14">
              <a:extLst>
                <a:ext uri="{FF2B5EF4-FFF2-40B4-BE49-F238E27FC236}">
                  <a16:creationId xmlns:a16="http://schemas.microsoft.com/office/drawing/2014/main" id="{D16AE87C-982E-1CCE-8B8C-6F532BBB3822}"/>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887;p7">
            <a:extLst>
              <a:ext uri="{FF2B5EF4-FFF2-40B4-BE49-F238E27FC236}">
                <a16:creationId xmlns:a16="http://schemas.microsoft.com/office/drawing/2014/main" id="{312DC028-9973-63EF-177C-FB7756FDBD42}"/>
              </a:ext>
            </a:extLst>
          </p:cNvPr>
          <p:cNvGrpSpPr/>
          <p:nvPr userDrawn="1"/>
        </p:nvGrpSpPr>
        <p:grpSpPr>
          <a:xfrm>
            <a:off x="5807686" y="3883050"/>
            <a:ext cx="3672418" cy="1331055"/>
            <a:chOff x="-1068128" y="3996204"/>
            <a:chExt cx="3672418" cy="1331055"/>
          </a:xfrm>
        </p:grpSpPr>
        <p:sp>
          <p:nvSpPr>
            <p:cNvPr id="45" name="Google Shape;888;p7">
              <a:extLst>
                <a:ext uri="{FF2B5EF4-FFF2-40B4-BE49-F238E27FC236}">
                  <a16:creationId xmlns:a16="http://schemas.microsoft.com/office/drawing/2014/main" id="{1978DCB8-0537-B215-CBE7-D0823115F09F}"/>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889;p7">
              <a:extLst>
                <a:ext uri="{FF2B5EF4-FFF2-40B4-BE49-F238E27FC236}">
                  <a16:creationId xmlns:a16="http://schemas.microsoft.com/office/drawing/2014/main" id="{16310B2E-68A9-2581-3B57-A4B383027E4A}"/>
                </a:ext>
              </a:extLst>
            </p:cNvPr>
            <p:cNvGrpSpPr/>
            <p:nvPr/>
          </p:nvGrpSpPr>
          <p:grpSpPr>
            <a:xfrm>
              <a:off x="-800178" y="4304942"/>
              <a:ext cx="2873315" cy="818933"/>
              <a:chOff x="-800178" y="4304942"/>
              <a:chExt cx="2873315" cy="818933"/>
            </a:xfrm>
          </p:grpSpPr>
          <p:sp>
            <p:nvSpPr>
              <p:cNvPr id="122" name="Google Shape;890;p7">
                <a:extLst>
                  <a:ext uri="{FF2B5EF4-FFF2-40B4-BE49-F238E27FC236}">
                    <a16:creationId xmlns:a16="http://schemas.microsoft.com/office/drawing/2014/main" id="{20936E43-349B-57B5-2C51-515164ED4EBA}"/>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91;p7">
                <a:extLst>
                  <a:ext uri="{FF2B5EF4-FFF2-40B4-BE49-F238E27FC236}">
                    <a16:creationId xmlns:a16="http://schemas.microsoft.com/office/drawing/2014/main" id="{A2779E1A-94F6-3E2D-9D40-40312B3F2C3C}"/>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92;p7">
                <a:extLst>
                  <a:ext uri="{FF2B5EF4-FFF2-40B4-BE49-F238E27FC236}">
                    <a16:creationId xmlns:a16="http://schemas.microsoft.com/office/drawing/2014/main" id="{09DC4998-C46E-ED47-1C6D-4F47F93BED7E}"/>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893;p7">
                <a:extLst>
                  <a:ext uri="{FF2B5EF4-FFF2-40B4-BE49-F238E27FC236}">
                    <a16:creationId xmlns:a16="http://schemas.microsoft.com/office/drawing/2014/main" id="{27EBAFDB-7A35-67E6-E352-7842C1816A5C}"/>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894;p7">
                <a:extLst>
                  <a:ext uri="{FF2B5EF4-FFF2-40B4-BE49-F238E27FC236}">
                    <a16:creationId xmlns:a16="http://schemas.microsoft.com/office/drawing/2014/main" id="{CA2273C8-59F9-E2AF-FEED-6EB487B15EEF}"/>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895;p7">
                <a:extLst>
                  <a:ext uri="{FF2B5EF4-FFF2-40B4-BE49-F238E27FC236}">
                    <a16:creationId xmlns:a16="http://schemas.microsoft.com/office/drawing/2014/main" id="{FBA0DB46-F5EC-B326-09C0-91B8263EC537}"/>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896;p7">
                <a:extLst>
                  <a:ext uri="{FF2B5EF4-FFF2-40B4-BE49-F238E27FC236}">
                    <a16:creationId xmlns:a16="http://schemas.microsoft.com/office/drawing/2014/main" id="{B23B5B49-0FF2-96D7-75A1-F4EC0A8A2770}"/>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897;p7">
                <a:extLst>
                  <a:ext uri="{FF2B5EF4-FFF2-40B4-BE49-F238E27FC236}">
                    <a16:creationId xmlns:a16="http://schemas.microsoft.com/office/drawing/2014/main" id="{2E36B5AB-7911-0641-62EF-6FA0E4118DF4}"/>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898;p7">
                <a:extLst>
                  <a:ext uri="{FF2B5EF4-FFF2-40B4-BE49-F238E27FC236}">
                    <a16:creationId xmlns:a16="http://schemas.microsoft.com/office/drawing/2014/main" id="{7753C089-0277-D49A-7E50-88E8AD0D354E}"/>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899;p7">
                <a:extLst>
                  <a:ext uri="{FF2B5EF4-FFF2-40B4-BE49-F238E27FC236}">
                    <a16:creationId xmlns:a16="http://schemas.microsoft.com/office/drawing/2014/main" id="{03D11198-3576-4B47-4DB9-2170F38D0C6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00;p7">
                <a:extLst>
                  <a:ext uri="{FF2B5EF4-FFF2-40B4-BE49-F238E27FC236}">
                    <a16:creationId xmlns:a16="http://schemas.microsoft.com/office/drawing/2014/main" id="{3B92EE78-F664-C6BC-2D43-39E4BBBDB0F6}"/>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01;p7">
                <a:extLst>
                  <a:ext uri="{FF2B5EF4-FFF2-40B4-BE49-F238E27FC236}">
                    <a16:creationId xmlns:a16="http://schemas.microsoft.com/office/drawing/2014/main" id="{2FFFE0DB-F7E6-C289-5B2D-60863B1FB344}"/>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02;p7">
                <a:extLst>
                  <a:ext uri="{FF2B5EF4-FFF2-40B4-BE49-F238E27FC236}">
                    <a16:creationId xmlns:a16="http://schemas.microsoft.com/office/drawing/2014/main" id="{3211D74D-5772-9A8F-CA0D-5B0E215AC529}"/>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03;p7">
                <a:extLst>
                  <a:ext uri="{FF2B5EF4-FFF2-40B4-BE49-F238E27FC236}">
                    <a16:creationId xmlns:a16="http://schemas.microsoft.com/office/drawing/2014/main" id="{2F474842-1389-06E2-24F5-6E878535C52D}"/>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04;p7">
                <a:extLst>
                  <a:ext uri="{FF2B5EF4-FFF2-40B4-BE49-F238E27FC236}">
                    <a16:creationId xmlns:a16="http://schemas.microsoft.com/office/drawing/2014/main" id="{D1E61B81-EF33-403C-85DF-601DF793DE77}"/>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05;p7">
                <a:extLst>
                  <a:ext uri="{FF2B5EF4-FFF2-40B4-BE49-F238E27FC236}">
                    <a16:creationId xmlns:a16="http://schemas.microsoft.com/office/drawing/2014/main" id="{A772BC86-864F-0230-C192-45766FC84E51}"/>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06;p7">
                <a:extLst>
                  <a:ext uri="{FF2B5EF4-FFF2-40B4-BE49-F238E27FC236}">
                    <a16:creationId xmlns:a16="http://schemas.microsoft.com/office/drawing/2014/main" id="{B85DD3B8-5508-D576-D3D5-B53119177890}"/>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07;p7">
                <a:extLst>
                  <a:ext uri="{FF2B5EF4-FFF2-40B4-BE49-F238E27FC236}">
                    <a16:creationId xmlns:a16="http://schemas.microsoft.com/office/drawing/2014/main" id="{83E0195C-4B64-1A03-34CF-D6241E784ABA}"/>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08;p7">
                <a:extLst>
                  <a:ext uri="{FF2B5EF4-FFF2-40B4-BE49-F238E27FC236}">
                    <a16:creationId xmlns:a16="http://schemas.microsoft.com/office/drawing/2014/main" id="{2DE95626-FBD0-C90A-9F4C-4932F85174AA}"/>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909;p7">
                <a:extLst>
                  <a:ext uri="{FF2B5EF4-FFF2-40B4-BE49-F238E27FC236}">
                    <a16:creationId xmlns:a16="http://schemas.microsoft.com/office/drawing/2014/main" id="{560F9AE8-C41E-A60F-190A-089281BB62DC}"/>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910;p7">
                <a:extLst>
                  <a:ext uri="{FF2B5EF4-FFF2-40B4-BE49-F238E27FC236}">
                    <a16:creationId xmlns:a16="http://schemas.microsoft.com/office/drawing/2014/main" id="{5F362971-6EAD-8E25-143F-38822E389D88}"/>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911;p7">
                <a:extLst>
                  <a:ext uri="{FF2B5EF4-FFF2-40B4-BE49-F238E27FC236}">
                    <a16:creationId xmlns:a16="http://schemas.microsoft.com/office/drawing/2014/main" id="{D7C2AC77-63C4-5F09-065E-8D5967212E1E}"/>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912;p7">
                <a:extLst>
                  <a:ext uri="{FF2B5EF4-FFF2-40B4-BE49-F238E27FC236}">
                    <a16:creationId xmlns:a16="http://schemas.microsoft.com/office/drawing/2014/main" id="{F3BBA405-410F-FC7B-6FDA-DF61BBF34DD3}"/>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913;p7">
                <a:extLst>
                  <a:ext uri="{FF2B5EF4-FFF2-40B4-BE49-F238E27FC236}">
                    <a16:creationId xmlns:a16="http://schemas.microsoft.com/office/drawing/2014/main" id="{635EF73E-231F-5F2C-3CD7-88E1D15D1BCE}"/>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914;p7">
                <a:extLst>
                  <a:ext uri="{FF2B5EF4-FFF2-40B4-BE49-F238E27FC236}">
                    <a16:creationId xmlns:a16="http://schemas.microsoft.com/office/drawing/2014/main" id="{0FAA8C2F-BE4B-29EF-263B-5EEAD93DD979}"/>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915;p7">
                <a:extLst>
                  <a:ext uri="{FF2B5EF4-FFF2-40B4-BE49-F238E27FC236}">
                    <a16:creationId xmlns:a16="http://schemas.microsoft.com/office/drawing/2014/main" id="{866FD643-6A58-57CC-6F48-EA33726DE0A2}"/>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916;p7">
                <a:extLst>
                  <a:ext uri="{FF2B5EF4-FFF2-40B4-BE49-F238E27FC236}">
                    <a16:creationId xmlns:a16="http://schemas.microsoft.com/office/drawing/2014/main" id="{341BA429-E3DF-11CD-D11A-30BCA69E91A1}"/>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917;p7">
                <a:extLst>
                  <a:ext uri="{FF2B5EF4-FFF2-40B4-BE49-F238E27FC236}">
                    <a16:creationId xmlns:a16="http://schemas.microsoft.com/office/drawing/2014/main" id="{8F0E254E-ACB5-DBCA-2DC4-830FA16CD61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918;p7">
                <a:extLst>
                  <a:ext uri="{FF2B5EF4-FFF2-40B4-BE49-F238E27FC236}">
                    <a16:creationId xmlns:a16="http://schemas.microsoft.com/office/drawing/2014/main" id="{984B3160-A68D-EE94-E7A2-A362BE2B7723}"/>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919;p7">
                <a:extLst>
                  <a:ext uri="{FF2B5EF4-FFF2-40B4-BE49-F238E27FC236}">
                    <a16:creationId xmlns:a16="http://schemas.microsoft.com/office/drawing/2014/main" id="{1540DD1B-648F-2151-E19E-6CA874CDF5C8}"/>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920;p7">
                <a:extLst>
                  <a:ext uri="{FF2B5EF4-FFF2-40B4-BE49-F238E27FC236}">
                    <a16:creationId xmlns:a16="http://schemas.microsoft.com/office/drawing/2014/main" id="{3AB9DA6D-219F-1C66-D69F-5FA0F63A9F6B}"/>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921;p7">
                <a:extLst>
                  <a:ext uri="{FF2B5EF4-FFF2-40B4-BE49-F238E27FC236}">
                    <a16:creationId xmlns:a16="http://schemas.microsoft.com/office/drawing/2014/main" id="{08AD824E-5050-8F25-FC3A-D1E828FC0A7D}"/>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922;p7">
                <a:extLst>
                  <a:ext uri="{FF2B5EF4-FFF2-40B4-BE49-F238E27FC236}">
                    <a16:creationId xmlns:a16="http://schemas.microsoft.com/office/drawing/2014/main" id="{7B811E7F-D2E9-641E-091A-1CBD929F4F1C}"/>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923;p7">
                <a:extLst>
                  <a:ext uri="{FF2B5EF4-FFF2-40B4-BE49-F238E27FC236}">
                    <a16:creationId xmlns:a16="http://schemas.microsoft.com/office/drawing/2014/main" id="{64E36C9E-1697-496F-94C3-9140121413B2}"/>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924;p7">
                <a:extLst>
                  <a:ext uri="{FF2B5EF4-FFF2-40B4-BE49-F238E27FC236}">
                    <a16:creationId xmlns:a16="http://schemas.microsoft.com/office/drawing/2014/main" id="{C524FDF0-49B6-3E27-1D31-61F19C6F2A03}"/>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925;p7">
                <a:extLst>
                  <a:ext uri="{FF2B5EF4-FFF2-40B4-BE49-F238E27FC236}">
                    <a16:creationId xmlns:a16="http://schemas.microsoft.com/office/drawing/2014/main" id="{F25EB1BA-7307-6D46-98D8-C43B346AEA3E}"/>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926;p7">
                <a:extLst>
                  <a:ext uri="{FF2B5EF4-FFF2-40B4-BE49-F238E27FC236}">
                    <a16:creationId xmlns:a16="http://schemas.microsoft.com/office/drawing/2014/main" id="{6F12C300-C7B5-255A-C9C0-1ECAB5FA1743}"/>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927;p7">
                <a:extLst>
                  <a:ext uri="{FF2B5EF4-FFF2-40B4-BE49-F238E27FC236}">
                    <a16:creationId xmlns:a16="http://schemas.microsoft.com/office/drawing/2014/main" id="{3AB97B49-AA55-7D52-CB77-D5EC03FBA5F8}"/>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928;p7">
                <a:extLst>
                  <a:ext uri="{FF2B5EF4-FFF2-40B4-BE49-F238E27FC236}">
                    <a16:creationId xmlns:a16="http://schemas.microsoft.com/office/drawing/2014/main" id="{B471A43F-C285-E768-CB77-EDE662D409F6}"/>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929;p7">
                <a:extLst>
                  <a:ext uri="{FF2B5EF4-FFF2-40B4-BE49-F238E27FC236}">
                    <a16:creationId xmlns:a16="http://schemas.microsoft.com/office/drawing/2014/main" id="{3D0B9F8F-A296-0926-0D15-1003AFCDA7E6}"/>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930;p7">
                <a:extLst>
                  <a:ext uri="{FF2B5EF4-FFF2-40B4-BE49-F238E27FC236}">
                    <a16:creationId xmlns:a16="http://schemas.microsoft.com/office/drawing/2014/main" id="{9624B65A-EB98-40DC-92FF-B05CA0FA7BCE}"/>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931;p7">
                <a:extLst>
                  <a:ext uri="{FF2B5EF4-FFF2-40B4-BE49-F238E27FC236}">
                    <a16:creationId xmlns:a16="http://schemas.microsoft.com/office/drawing/2014/main" id="{5D3EDAE4-831A-7508-5A0A-D1FD3133B74D}"/>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932;p7">
                <a:extLst>
                  <a:ext uri="{FF2B5EF4-FFF2-40B4-BE49-F238E27FC236}">
                    <a16:creationId xmlns:a16="http://schemas.microsoft.com/office/drawing/2014/main" id="{FB7716D0-6F4C-358B-33AD-61FC52E838F1}"/>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933;p7">
                <a:extLst>
                  <a:ext uri="{FF2B5EF4-FFF2-40B4-BE49-F238E27FC236}">
                    <a16:creationId xmlns:a16="http://schemas.microsoft.com/office/drawing/2014/main" id="{B8FFCB4E-08A5-DAFC-7119-11611DF7F7AD}"/>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934;p7">
                <a:extLst>
                  <a:ext uri="{FF2B5EF4-FFF2-40B4-BE49-F238E27FC236}">
                    <a16:creationId xmlns:a16="http://schemas.microsoft.com/office/drawing/2014/main" id="{57CCC750-7221-F52A-61F5-A50048D4C0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935;p7">
                <a:extLst>
                  <a:ext uri="{FF2B5EF4-FFF2-40B4-BE49-F238E27FC236}">
                    <a16:creationId xmlns:a16="http://schemas.microsoft.com/office/drawing/2014/main" id="{EF6C4C2E-7CCE-72D7-6BA8-6CA05521648D}"/>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936;p7">
                <a:extLst>
                  <a:ext uri="{FF2B5EF4-FFF2-40B4-BE49-F238E27FC236}">
                    <a16:creationId xmlns:a16="http://schemas.microsoft.com/office/drawing/2014/main" id="{7A414FB1-B411-F4B2-B29A-1C5AFAE6FB77}"/>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937;p7">
                <a:extLst>
                  <a:ext uri="{FF2B5EF4-FFF2-40B4-BE49-F238E27FC236}">
                    <a16:creationId xmlns:a16="http://schemas.microsoft.com/office/drawing/2014/main" id="{4A24718C-6F22-E58A-2CD4-B6D8587019E4}"/>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938;p7">
                <a:extLst>
                  <a:ext uri="{FF2B5EF4-FFF2-40B4-BE49-F238E27FC236}">
                    <a16:creationId xmlns:a16="http://schemas.microsoft.com/office/drawing/2014/main" id="{372B074D-B999-8E07-5455-6A853E90D0E5}"/>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939;p7">
                <a:extLst>
                  <a:ext uri="{FF2B5EF4-FFF2-40B4-BE49-F238E27FC236}">
                    <a16:creationId xmlns:a16="http://schemas.microsoft.com/office/drawing/2014/main" id="{9020E6B5-15CF-1BF0-BC00-FD1D57F1C2D2}"/>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940;p7">
                <a:extLst>
                  <a:ext uri="{FF2B5EF4-FFF2-40B4-BE49-F238E27FC236}">
                    <a16:creationId xmlns:a16="http://schemas.microsoft.com/office/drawing/2014/main" id="{300DD552-BD0E-1F0E-C193-45CFCED83122}"/>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941;p7">
                <a:extLst>
                  <a:ext uri="{FF2B5EF4-FFF2-40B4-BE49-F238E27FC236}">
                    <a16:creationId xmlns:a16="http://schemas.microsoft.com/office/drawing/2014/main" id="{42E67CE0-CDD8-F308-4A8B-BC1B965F6E45}"/>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1075;p9">
            <a:extLst>
              <a:ext uri="{FF2B5EF4-FFF2-40B4-BE49-F238E27FC236}">
                <a16:creationId xmlns:a16="http://schemas.microsoft.com/office/drawing/2014/main" id="{0D8AD2DB-A58F-1852-8AC6-169AD6A43B98}"/>
              </a:ext>
            </a:extLst>
          </p:cNvPr>
          <p:cNvGrpSpPr/>
          <p:nvPr userDrawn="1"/>
        </p:nvGrpSpPr>
        <p:grpSpPr>
          <a:xfrm rot="16200000" flipH="1">
            <a:off x="7191636" y="3144813"/>
            <a:ext cx="1592572" cy="2404802"/>
            <a:chOff x="4159600" y="887163"/>
            <a:chExt cx="1265600" cy="1344550"/>
          </a:xfrm>
        </p:grpSpPr>
        <p:sp>
          <p:nvSpPr>
            <p:cNvPr id="12" name="Google Shape;1076;p9">
              <a:extLst>
                <a:ext uri="{FF2B5EF4-FFF2-40B4-BE49-F238E27FC236}">
                  <a16:creationId xmlns:a16="http://schemas.microsoft.com/office/drawing/2014/main" id="{A8C9C65E-8FE0-41E4-5061-99F08C2A3447}"/>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7;p9">
              <a:extLst>
                <a:ext uri="{FF2B5EF4-FFF2-40B4-BE49-F238E27FC236}">
                  <a16:creationId xmlns:a16="http://schemas.microsoft.com/office/drawing/2014/main" id="{6403F545-0BAC-753E-2F5C-7605D2B9082F}"/>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8;p9">
              <a:extLst>
                <a:ext uri="{FF2B5EF4-FFF2-40B4-BE49-F238E27FC236}">
                  <a16:creationId xmlns:a16="http://schemas.microsoft.com/office/drawing/2014/main" id="{34581A2B-E682-634A-8481-9103925743A8}"/>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9;p9">
              <a:extLst>
                <a:ext uri="{FF2B5EF4-FFF2-40B4-BE49-F238E27FC236}">
                  <a16:creationId xmlns:a16="http://schemas.microsoft.com/office/drawing/2014/main" id="{DF052C88-DA8A-3BEE-007A-232021FF3B45}"/>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0;p9">
              <a:extLst>
                <a:ext uri="{FF2B5EF4-FFF2-40B4-BE49-F238E27FC236}">
                  <a16:creationId xmlns:a16="http://schemas.microsoft.com/office/drawing/2014/main" id="{8DFD8CCC-1BFC-AF04-8AAB-0FC351678562}"/>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81;p9">
              <a:extLst>
                <a:ext uri="{FF2B5EF4-FFF2-40B4-BE49-F238E27FC236}">
                  <a16:creationId xmlns:a16="http://schemas.microsoft.com/office/drawing/2014/main" id="{D5BB93AA-6D2A-1503-538D-5A84F71B6373}"/>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2;p9">
              <a:extLst>
                <a:ext uri="{FF2B5EF4-FFF2-40B4-BE49-F238E27FC236}">
                  <a16:creationId xmlns:a16="http://schemas.microsoft.com/office/drawing/2014/main" id="{142909C8-6BFB-B92A-A817-752DD044CCB2}"/>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3;p9">
              <a:extLst>
                <a:ext uri="{FF2B5EF4-FFF2-40B4-BE49-F238E27FC236}">
                  <a16:creationId xmlns:a16="http://schemas.microsoft.com/office/drawing/2014/main" id="{565E3105-E9CC-4A43-0AE4-1AC3FD1A47E1}"/>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84;p9">
              <a:extLst>
                <a:ext uri="{FF2B5EF4-FFF2-40B4-BE49-F238E27FC236}">
                  <a16:creationId xmlns:a16="http://schemas.microsoft.com/office/drawing/2014/main" id="{B07998BE-C952-2A96-19D5-724A6155C70B}"/>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85;p9">
              <a:extLst>
                <a:ext uri="{FF2B5EF4-FFF2-40B4-BE49-F238E27FC236}">
                  <a16:creationId xmlns:a16="http://schemas.microsoft.com/office/drawing/2014/main" id="{B362FC2A-A59C-D253-4A44-5CAE7914BFC5}"/>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86;p9">
              <a:extLst>
                <a:ext uri="{FF2B5EF4-FFF2-40B4-BE49-F238E27FC236}">
                  <a16:creationId xmlns:a16="http://schemas.microsoft.com/office/drawing/2014/main" id="{9D2DD4D1-4115-FE55-FC83-9E5C3008103E}"/>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87;p9">
              <a:extLst>
                <a:ext uri="{FF2B5EF4-FFF2-40B4-BE49-F238E27FC236}">
                  <a16:creationId xmlns:a16="http://schemas.microsoft.com/office/drawing/2014/main" id="{26B1BF6E-F313-2A93-F3C7-59806B4231A1}"/>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8;p9">
              <a:extLst>
                <a:ext uri="{FF2B5EF4-FFF2-40B4-BE49-F238E27FC236}">
                  <a16:creationId xmlns:a16="http://schemas.microsoft.com/office/drawing/2014/main" id="{799295BB-6186-357E-A6DA-7763F658EE9B}"/>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89;p9">
              <a:extLst>
                <a:ext uri="{FF2B5EF4-FFF2-40B4-BE49-F238E27FC236}">
                  <a16:creationId xmlns:a16="http://schemas.microsoft.com/office/drawing/2014/main" id="{A21D1CE1-7006-F76C-8EDA-15678BBDAFE9}"/>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0;p9">
              <a:extLst>
                <a:ext uri="{FF2B5EF4-FFF2-40B4-BE49-F238E27FC236}">
                  <a16:creationId xmlns:a16="http://schemas.microsoft.com/office/drawing/2014/main" id="{CD718468-2BE0-A4F0-2D5D-EA1B3B7D2841}"/>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1;p9">
              <a:extLst>
                <a:ext uri="{FF2B5EF4-FFF2-40B4-BE49-F238E27FC236}">
                  <a16:creationId xmlns:a16="http://schemas.microsoft.com/office/drawing/2014/main" id="{521B1D6B-884A-CBB3-215B-B4F4EA9EF8EE}"/>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2;p9">
              <a:extLst>
                <a:ext uri="{FF2B5EF4-FFF2-40B4-BE49-F238E27FC236}">
                  <a16:creationId xmlns:a16="http://schemas.microsoft.com/office/drawing/2014/main" id="{B1DB8AC6-7D5C-3661-1A05-713C00A1D333}"/>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3;p9">
              <a:extLst>
                <a:ext uri="{FF2B5EF4-FFF2-40B4-BE49-F238E27FC236}">
                  <a16:creationId xmlns:a16="http://schemas.microsoft.com/office/drawing/2014/main" id="{57A290EE-176C-7A3B-1C0F-456A5B397E0E}"/>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4;p9">
              <a:extLst>
                <a:ext uri="{FF2B5EF4-FFF2-40B4-BE49-F238E27FC236}">
                  <a16:creationId xmlns:a16="http://schemas.microsoft.com/office/drawing/2014/main" id="{8A04ADC2-5E6B-F481-31D4-5542CEB088C1}"/>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095;p9">
              <a:extLst>
                <a:ext uri="{FF2B5EF4-FFF2-40B4-BE49-F238E27FC236}">
                  <a16:creationId xmlns:a16="http://schemas.microsoft.com/office/drawing/2014/main" id="{3A7F958D-2902-33F6-3438-060400DE562E}"/>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096;p9">
              <a:extLst>
                <a:ext uri="{FF2B5EF4-FFF2-40B4-BE49-F238E27FC236}">
                  <a16:creationId xmlns:a16="http://schemas.microsoft.com/office/drawing/2014/main" id="{D520EA33-94BC-0AE0-615D-A241DE9B0A7D}"/>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097;p9">
              <a:extLst>
                <a:ext uri="{FF2B5EF4-FFF2-40B4-BE49-F238E27FC236}">
                  <a16:creationId xmlns:a16="http://schemas.microsoft.com/office/drawing/2014/main" id="{7FBEFC0E-BCDF-586F-4AAE-0D259A2C653B}"/>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098;p9">
              <a:extLst>
                <a:ext uri="{FF2B5EF4-FFF2-40B4-BE49-F238E27FC236}">
                  <a16:creationId xmlns:a16="http://schemas.microsoft.com/office/drawing/2014/main" id="{24A5F937-0F3D-B0D6-2890-E41C8C784723}"/>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099;p9">
              <a:extLst>
                <a:ext uri="{FF2B5EF4-FFF2-40B4-BE49-F238E27FC236}">
                  <a16:creationId xmlns:a16="http://schemas.microsoft.com/office/drawing/2014/main" id="{6BB185F1-299B-E478-3973-1DAADACB0D80}"/>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100;p9">
              <a:extLst>
                <a:ext uri="{FF2B5EF4-FFF2-40B4-BE49-F238E27FC236}">
                  <a16:creationId xmlns:a16="http://schemas.microsoft.com/office/drawing/2014/main" id="{18415AAF-5113-BABB-BCF7-6A6FE265AF81}"/>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101;p9">
              <a:extLst>
                <a:ext uri="{FF2B5EF4-FFF2-40B4-BE49-F238E27FC236}">
                  <a16:creationId xmlns:a16="http://schemas.microsoft.com/office/drawing/2014/main" id="{A05C5A61-1F92-93C0-4533-E74D9775A65F}"/>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102;p9">
              <a:extLst>
                <a:ext uri="{FF2B5EF4-FFF2-40B4-BE49-F238E27FC236}">
                  <a16:creationId xmlns:a16="http://schemas.microsoft.com/office/drawing/2014/main" id="{F108D43E-120D-CD0C-BC8D-F9388516699E}"/>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103;p9">
              <a:extLst>
                <a:ext uri="{FF2B5EF4-FFF2-40B4-BE49-F238E27FC236}">
                  <a16:creationId xmlns:a16="http://schemas.microsoft.com/office/drawing/2014/main" id="{A38A81CF-E7FB-D890-58B7-8C9B003A9EBD}"/>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04;p9">
              <a:extLst>
                <a:ext uri="{FF2B5EF4-FFF2-40B4-BE49-F238E27FC236}">
                  <a16:creationId xmlns:a16="http://schemas.microsoft.com/office/drawing/2014/main" id="{B544767B-9C88-308A-7FA0-2862DF15492C}"/>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05;p9">
              <a:extLst>
                <a:ext uri="{FF2B5EF4-FFF2-40B4-BE49-F238E27FC236}">
                  <a16:creationId xmlns:a16="http://schemas.microsoft.com/office/drawing/2014/main" id="{7AA3832A-8F7D-E257-B97D-12A9C7F2CEB7}"/>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06;p9">
              <a:extLst>
                <a:ext uri="{FF2B5EF4-FFF2-40B4-BE49-F238E27FC236}">
                  <a16:creationId xmlns:a16="http://schemas.microsoft.com/office/drawing/2014/main" id="{E3AB7C88-83C8-BB03-B45A-E0969A75496F}"/>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07;p9">
              <a:extLst>
                <a:ext uri="{FF2B5EF4-FFF2-40B4-BE49-F238E27FC236}">
                  <a16:creationId xmlns:a16="http://schemas.microsoft.com/office/drawing/2014/main" id="{0454AEE1-0968-6BBA-41BD-C7AEFB8E517D}"/>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08;p9">
              <a:extLst>
                <a:ext uri="{FF2B5EF4-FFF2-40B4-BE49-F238E27FC236}">
                  <a16:creationId xmlns:a16="http://schemas.microsoft.com/office/drawing/2014/main" id="{3F9E087E-EFF9-102F-7B9F-392F742A6019}"/>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09;p9">
              <a:extLst>
                <a:ext uri="{FF2B5EF4-FFF2-40B4-BE49-F238E27FC236}">
                  <a16:creationId xmlns:a16="http://schemas.microsoft.com/office/drawing/2014/main" id="{FECD767D-1944-3BED-E99B-ACFF0CCC9FA4}"/>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10;p9">
              <a:extLst>
                <a:ext uri="{FF2B5EF4-FFF2-40B4-BE49-F238E27FC236}">
                  <a16:creationId xmlns:a16="http://schemas.microsoft.com/office/drawing/2014/main" id="{A1351D6A-B155-733C-3E03-EE6A45E5E3B1}"/>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11;p9">
              <a:extLst>
                <a:ext uri="{FF2B5EF4-FFF2-40B4-BE49-F238E27FC236}">
                  <a16:creationId xmlns:a16="http://schemas.microsoft.com/office/drawing/2014/main" id="{F0D41A98-9871-A171-9726-7770BF8CD6EB}"/>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12;p9">
              <a:extLst>
                <a:ext uri="{FF2B5EF4-FFF2-40B4-BE49-F238E27FC236}">
                  <a16:creationId xmlns:a16="http://schemas.microsoft.com/office/drawing/2014/main" id="{4DC0C2CC-BFB9-F663-ABEE-BD83151F1A7F}"/>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13;p9">
              <a:extLst>
                <a:ext uri="{FF2B5EF4-FFF2-40B4-BE49-F238E27FC236}">
                  <a16:creationId xmlns:a16="http://schemas.microsoft.com/office/drawing/2014/main" id="{8B878458-61C2-C3DF-D095-C3549E284039}"/>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14;p9">
              <a:extLst>
                <a:ext uri="{FF2B5EF4-FFF2-40B4-BE49-F238E27FC236}">
                  <a16:creationId xmlns:a16="http://schemas.microsoft.com/office/drawing/2014/main" id="{84BFC14A-6A55-2B36-6DF4-DC010B322755}"/>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15;p9">
              <a:extLst>
                <a:ext uri="{FF2B5EF4-FFF2-40B4-BE49-F238E27FC236}">
                  <a16:creationId xmlns:a16="http://schemas.microsoft.com/office/drawing/2014/main" id="{BEBDFD2B-BD3C-FD69-2266-C7A6FEA3C4BB}"/>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16;p9">
              <a:extLst>
                <a:ext uri="{FF2B5EF4-FFF2-40B4-BE49-F238E27FC236}">
                  <a16:creationId xmlns:a16="http://schemas.microsoft.com/office/drawing/2014/main" id="{3E2FA30A-7B32-331B-9EDE-055EA8E19694}"/>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17;p9">
              <a:extLst>
                <a:ext uri="{FF2B5EF4-FFF2-40B4-BE49-F238E27FC236}">
                  <a16:creationId xmlns:a16="http://schemas.microsoft.com/office/drawing/2014/main" id="{3FF1E9E7-1198-B353-400D-B3921DB3EC3A}"/>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18;p9">
              <a:extLst>
                <a:ext uri="{FF2B5EF4-FFF2-40B4-BE49-F238E27FC236}">
                  <a16:creationId xmlns:a16="http://schemas.microsoft.com/office/drawing/2014/main" id="{452C2459-F9F4-C0DB-4946-A38684DE3BE6}"/>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19;p9">
              <a:extLst>
                <a:ext uri="{FF2B5EF4-FFF2-40B4-BE49-F238E27FC236}">
                  <a16:creationId xmlns:a16="http://schemas.microsoft.com/office/drawing/2014/main" id="{CE497AE9-F3E2-25ED-D004-4B0DBED1C85A}"/>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20;p9">
              <a:extLst>
                <a:ext uri="{FF2B5EF4-FFF2-40B4-BE49-F238E27FC236}">
                  <a16:creationId xmlns:a16="http://schemas.microsoft.com/office/drawing/2014/main" id="{CEC36DA2-EA77-9DA1-4B8A-75838B25A48A}"/>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21;p9">
              <a:extLst>
                <a:ext uri="{FF2B5EF4-FFF2-40B4-BE49-F238E27FC236}">
                  <a16:creationId xmlns:a16="http://schemas.microsoft.com/office/drawing/2014/main" id="{CE2F8F58-7DE3-4607-2E1A-6B0B13C7568B}"/>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22;p9">
              <a:extLst>
                <a:ext uri="{FF2B5EF4-FFF2-40B4-BE49-F238E27FC236}">
                  <a16:creationId xmlns:a16="http://schemas.microsoft.com/office/drawing/2014/main" id="{B7C0A09E-0A26-9580-D2E6-726B8A12A89A}"/>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23;p9">
              <a:extLst>
                <a:ext uri="{FF2B5EF4-FFF2-40B4-BE49-F238E27FC236}">
                  <a16:creationId xmlns:a16="http://schemas.microsoft.com/office/drawing/2014/main" id="{B9DF63F8-607C-3894-C748-A880F69F2C7E}"/>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24;p9">
              <a:extLst>
                <a:ext uri="{FF2B5EF4-FFF2-40B4-BE49-F238E27FC236}">
                  <a16:creationId xmlns:a16="http://schemas.microsoft.com/office/drawing/2014/main" id="{DE5711F9-A39F-E08D-4E13-A14B0F8FABDB}"/>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25;p9">
              <a:extLst>
                <a:ext uri="{FF2B5EF4-FFF2-40B4-BE49-F238E27FC236}">
                  <a16:creationId xmlns:a16="http://schemas.microsoft.com/office/drawing/2014/main" id="{8558F224-A684-D7EB-3F1C-531B51C9B515}"/>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26;p9">
              <a:extLst>
                <a:ext uri="{FF2B5EF4-FFF2-40B4-BE49-F238E27FC236}">
                  <a16:creationId xmlns:a16="http://schemas.microsoft.com/office/drawing/2014/main" id="{2CA405F9-1F1E-8A96-A58F-530D72B703C3}"/>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27;p9">
              <a:extLst>
                <a:ext uri="{FF2B5EF4-FFF2-40B4-BE49-F238E27FC236}">
                  <a16:creationId xmlns:a16="http://schemas.microsoft.com/office/drawing/2014/main" id="{8306516E-9C54-A426-8842-64D9152105CD}"/>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28;p9">
              <a:extLst>
                <a:ext uri="{FF2B5EF4-FFF2-40B4-BE49-F238E27FC236}">
                  <a16:creationId xmlns:a16="http://schemas.microsoft.com/office/drawing/2014/main" id="{B4EAC0BE-0B6A-A49F-EBC1-D77D9BE19A3F}"/>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29;p9">
              <a:extLst>
                <a:ext uri="{FF2B5EF4-FFF2-40B4-BE49-F238E27FC236}">
                  <a16:creationId xmlns:a16="http://schemas.microsoft.com/office/drawing/2014/main" id="{636F0681-27C4-88D6-3DFE-5237D1F91534}"/>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30;p9">
              <a:extLst>
                <a:ext uri="{FF2B5EF4-FFF2-40B4-BE49-F238E27FC236}">
                  <a16:creationId xmlns:a16="http://schemas.microsoft.com/office/drawing/2014/main" id="{A46654E9-825D-63D3-73BB-62E6028A6334}"/>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31;p9">
              <a:extLst>
                <a:ext uri="{FF2B5EF4-FFF2-40B4-BE49-F238E27FC236}">
                  <a16:creationId xmlns:a16="http://schemas.microsoft.com/office/drawing/2014/main" id="{7EB3A6C0-6929-67C5-ACBB-EB7D06E6FA96}"/>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32;p9">
              <a:extLst>
                <a:ext uri="{FF2B5EF4-FFF2-40B4-BE49-F238E27FC236}">
                  <a16:creationId xmlns:a16="http://schemas.microsoft.com/office/drawing/2014/main" id="{7BA8E945-BEBC-7BF8-C10A-AE42A5C4B8C6}"/>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33;p9">
              <a:extLst>
                <a:ext uri="{FF2B5EF4-FFF2-40B4-BE49-F238E27FC236}">
                  <a16:creationId xmlns:a16="http://schemas.microsoft.com/office/drawing/2014/main" id="{90E9666F-DC53-0A62-64DB-E02C8A114064}"/>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34;p9">
              <a:extLst>
                <a:ext uri="{FF2B5EF4-FFF2-40B4-BE49-F238E27FC236}">
                  <a16:creationId xmlns:a16="http://schemas.microsoft.com/office/drawing/2014/main" id="{29522856-422D-34AE-2619-D20F8B85E1F5}"/>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5;p9">
              <a:extLst>
                <a:ext uri="{FF2B5EF4-FFF2-40B4-BE49-F238E27FC236}">
                  <a16:creationId xmlns:a16="http://schemas.microsoft.com/office/drawing/2014/main" id="{04D28AB0-83DC-4156-397A-616E9C46E814}"/>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6;p9">
              <a:extLst>
                <a:ext uri="{FF2B5EF4-FFF2-40B4-BE49-F238E27FC236}">
                  <a16:creationId xmlns:a16="http://schemas.microsoft.com/office/drawing/2014/main" id="{AD6056D7-AEE5-89C8-08E6-22904A695D28}"/>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37;p9">
              <a:extLst>
                <a:ext uri="{FF2B5EF4-FFF2-40B4-BE49-F238E27FC236}">
                  <a16:creationId xmlns:a16="http://schemas.microsoft.com/office/drawing/2014/main" id="{882641EB-5F8B-7875-C756-A6FF7BB318C4}"/>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38;p9">
              <a:extLst>
                <a:ext uri="{FF2B5EF4-FFF2-40B4-BE49-F238E27FC236}">
                  <a16:creationId xmlns:a16="http://schemas.microsoft.com/office/drawing/2014/main" id="{1F4A8C82-F257-8754-23F4-551C7F1F88FF}"/>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39;p9">
              <a:extLst>
                <a:ext uri="{FF2B5EF4-FFF2-40B4-BE49-F238E27FC236}">
                  <a16:creationId xmlns:a16="http://schemas.microsoft.com/office/drawing/2014/main" id="{CFC0400F-F817-A2DE-F3AF-91562643572E}"/>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40;p9">
              <a:extLst>
                <a:ext uri="{FF2B5EF4-FFF2-40B4-BE49-F238E27FC236}">
                  <a16:creationId xmlns:a16="http://schemas.microsoft.com/office/drawing/2014/main" id="{6E504D31-D307-1277-9A39-F9F916EA18DE}"/>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1;p9">
              <a:extLst>
                <a:ext uri="{FF2B5EF4-FFF2-40B4-BE49-F238E27FC236}">
                  <a16:creationId xmlns:a16="http://schemas.microsoft.com/office/drawing/2014/main" id="{1FF9F8DD-16D0-4826-9965-2D1ED1AAA3EE}"/>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42;p9">
              <a:extLst>
                <a:ext uri="{FF2B5EF4-FFF2-40B4-BE49-F238E27FC236}">
                  <a16:creationId xmlns:a16="http://schemas.microsoft.com/office/drawing/2014/main" id="{26D03EFA-CB11-4456-4442-CF9332787CDD}"/>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3;p9">
              <a:extLst>
                <a:ext uri="{FF2B5EF4-FFF2-40B4-BE49-F238E27FC236}">
                  <a16:creationId xmlns:a16="http://schemas.microsoft.com/office/drawing/2014/main" id="{60440D9E-8756-2906-85AE-36B922967C9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4;p9">
              <a:extLst>
                <a:ext uri="{FF2B5EF4-FFF2-40B4-BE49-F238E27FC236}">
                  <a16:creationId xmlns:a16="http://schemas.microsoft.com/office/drawing/2014/main" id="{CC60D3A2-4826-C0D6-B094-CBF017B47EB0}"/>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5;p9">
              <a:extLst>
                <a:ext uri="{FF2B5EF4-FFF2-40B4-BE49-F238E27FC236}">
                  <a16:creationId xmlns:a16="http://schemas.microsoft.com/office/drawing/2014/main" id="{89B97A3C-C34C-EECE-8305-6CC1AA6D4549}"/>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46;p9">
              <a:extLst>
                <a:ext uri="{FF2B5EF4-FFF2-40B4-BE49-F238E27FC236}">
                  <a16:creationId xmlns:a16="http://schemas.microsoft.com/office/drawing/2014/main" id="{BF75218D-B54B-DE7D-26B5-1BA66023063D}"/>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47;p9">
              <a:extLst>
                <a:ext uri="{FF2B5EF4-FFF2-40B4-BE49-F238E27FC236}">
                  <a16:creationId xmlns:a16="http://schemas.microsoft.com/office/drawing/2014/main" id="{7E1E84AA-7587-ADF1-4960-D1594C31DF98}"/>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48;p9">
              <a:extLst>
                <a:ext uri="{FF2B5EF4-FFF2-40B4-BE49-F238E27FC236}">
                  <a16:creationId xmlns:a16="http://schemas.microsoft.com/office/drawing/2014/main" id="{17DB2012-650E-6641-5202-A1FA64197C34}"/>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49;p9">
              <a:extLst>
                <a:ext uri="{FF2B5EF4-FFF2-40B4-BE49-F238E27FC236}">
                  <a16:creationId xmlns:a16="http://schemas.microsoft.com/office/drawing/2014/main" id="{3178E010-5AA1-3336-6A71-5F086A32E079}"/>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50;p9">
              <a:extLst>
                <a:ext uri="{FF2B5EF4-FFF2-40B4-BE49-F238E27FC236}">
                  <a16:creationId xmlns:a16="http://schemas.microsoft.com/office/drawing/2014/main" id="{252EF317-84DF-1E34-01FC-9656DC2E767E}"/>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51;p9">
              <a:extLst>
                <a:ext uri="{FF2B5EF4-FFF2-40B4-BE49-F238E27FC236}">
                  <a16:creationId xmlns:a16="http://schemas.microsoft.com/office/drawing/2014/main" id="{1A62E221-0C0B-4498-B41E-0B3D7EF4B3F2}"/>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52;p9">
              <a:extLst>
                <a:ext uri="{FF2B5EF4-FFF2-40B4-BE49-F238E27FC236}">
                  <a16:creationId xmlns:a16="http://schemas.microsoft.com/office/drawing/2014/main" id="{21D87209-BAA6-A996-2FE4-6CD929307CF3}"/>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53;p9">
              <a:extLst>
                <a:ext uri="{FF2B5EF4-FFF2-40B4-BE49-F238E27FC236}">
                  <a16:creationId xmlns:a16="http://schemas.microsoft.com/office/drawing/2014/main" id="{962DB79E-9EE7-4389-97A7-C85103B2BE57}"/>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54;p9">
              <a:extLst>
                <a:ext uri="{FF2B5EF4-FFF2-40B4-BE49-F238E27FC236}">
                  <a16:creationId xmlns:a16="http://schemas.microsoft.com/office/drawing/2014/main" id="{5C7F1144-A155-ED9A-9B22-3F56A4FA7AF4}"/>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55;p9">
              <a:extLst>
                <a:ext uri="{FF2B5EF4-FFF2-40B4-BE49-F238E27FC236}">
                  <a16:creationId xmlns:a16="http://schemas.microsoft.com/office/drawing/2014/main" id="{6A64CB32-34F1-35E8-708B-75ACD00F4E1A}"/>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56;p9">
              <a:extLst>
                <a:ext uri="{FF2B5EF4-FFF2-40B4-BE49-F238E27FC236}">
                  <a16:creationId xmlns:a16="http://schemas.microsoft.com/office/drawing/2014/main" id="{5EE28907-7921-E8D7-F06F-CC40A2DC3AF8}"/>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57;p9">
              <a:extLst>
                <a:ext uri="{FF2B5EF4-FFF2-40B4-BE49-F238E27FC236}">
                  <a16:creationId xmlns:a16="http://schemas.microsoft.com/office/drawing/2014/main" id="{87F964AE-1A72-096A-4F4E-8DD10044A550}"/>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58;p9">
              <a:extLst>
                <a:ext uri="{FF2B5EF4-FFF2-40B4-BE49-F238E27FC236}">
                  <a16:creationId xmlns:a16="http://schemas.microsoft.com/office/drawing/2014/main" id="{383F71FF-0CEC-7113-94AE-D15D57C429E5}"/>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59;p9">
              <a:extLst>
                <a:ext uri="{FF2B5EF4-FFF2-40B4-BE49-F238E27FC236}">
                  <a16:creationId xmlns:a16="http://schemas.microsoft.com/office/drawing/2014/main" id="{F3CDCC83-FCD5-1D11-3074-2ED0D793545B}"/>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60;p9">
              <a:extLst>
                <a:ext uri="{FF2B5EF4-FFF2-40B4-BE49-F238E27FC236}">
                  <a16:creationId xmlns:a16="http://schemas.microsoft.com/office/drawing/2014/main" id="{A7C103D5-80EB-F080-C0D4-1B10200CA65A}"/>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61;p9">
              <a:extLst>
                <a:ext uri="{FF2B5EF4-FFF2-40B4-BE49-F238E27FC236}">
                  <a16:creationId xmlns:a16="http://schemas.microsoft.com/office/drawing/2014/main" id="{14A74C24-2E58-76EF-152D-2943880911C0}"/>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62;p9">
              <a:extLst>
                <a:ext uri="{FF2B5EF4-FFF2-40B4-BE49-F238E27FC236}">
                  <a16:creationId xmlns:a16="http://schemas.microsoft.com/office/drawing/2014/main" id="{C4EA7481-B113-5D32-D4E1-42C218D843FD}"/>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63;p9">
              <a:extLst>
                <a:ext uri="{FF2B5EF4-FFF2-40B4-BE49-F238E27FC236}">
                  <a16:creationId xmlns:a16="http://schemas.microsoft.com/office/drawing/2014/main" id="{6757B66A-D263-C338-6E1C-FA5D1D65B882}"/>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64;p9">
              <a:extLst>
                <a:ext uri="{FF2B5EF4-FFF2-40B4-BE49-F238E27FC236}">
                  <a16:creationId xmlns:a16="http://schemas.microsoft.com/office/drawing/2014/main" id="{2068120D-694E-4451-D220-C68FC34FC010}"/>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65;p9">
              <a:extLst>
                <a:ext uri="{FF2B5EF4-FFF2-40B4-BE49-F238E27FC236}">
                  <a16:creationId xmlns:a16="http://schemas.microsoft.com/office/drawing/2014/main" id="{339A2FDE-6F0C-7519-B9C1-2CB9666BB54C}"/>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66;p9">
              <a:extLst>
                <a:ext uri="{FF2B5EF4-FFF2-40B4-BE49-F238E27FC236}">
                  <a16:creationId xmlns:a16="http://schemas.microsoft.com/office/drawing/2014/main" id="{F52EA550-C5AA-1E61-DEED-FC6CBD50085C}"/>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67;p9">
              <a:extLst>
                <a:ext uri="{FF2B5EF4-FFF2-40B4-BE49-F238E27FC236}">
                  <a16:creationId xmlns:a16="http://schemas.microsoft.com/office/drawing/2014/main" id="{DAE4EE85-14AC-6789-809F-C3D543927AAB}"/>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68;p9">
              <a:extLst>
                <a:ext uri="{FF2B5EF4-FFF2-40B4-BE49-F238E27FC236}">
                  <a16:creationId xmlns:a16="http://schemas.microsoft.com/office/drawing/2014/main" id="{2D002F37-0C40-7C1A-A5F6-4D7FAE7D1837}"/>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69;p9">
              <a:extLst>
                <a:ext uri="{FF2B5EF4-FFF2-40B4-BE49-F238E27FC236}">
                  <a16:creationId xmlns:a16="http://schemas.microsoft.com/office/drawing/2014/main" id="{22923A34-C31B-E2D0-8B46-675DC0993D76}"/>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70;p9">
              <a:extLst>
                <a:ext uri="{FF2B5EF4-FFF2-40B4-BE49-F238E27FC236}">
                  <a16:creationId xmlns:a16="http://schemas.microsoft.com/office/drawing/2014/main" id="{45A42D2C-1622-6D01-F9D8-996729FCCD7E}"/>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71;p9">
              <a:extLst>
                <a:ext uri="{FF2B5EF4-FFF2-40B4-BE49-F238E27FC236}">
                  <a16:creationId xmlns:a16="http://schemas.microsoft.com/office/drawing/2014/main" id="{A013C800-8837-4329-B1D5-292ACD72CF29}"/>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72;p9">
              <a:extLst>
                <a:ext uri="{FF2B5EF4-FFF2-40B4-BE49-F238E27FC236}">
                  <a16:creationId xmlns:a16="http://schemas.microsoft.com/office/drawing/2014/main" id="{48EDEFB4-0C8E-77AE-9585-F963217D8F18}"/>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3;p9">
              <a:extLst>
                <a:ext uri="{FF2B5EF4-FFF2-40B4-BE49-F238E27FC236}">
                  <a16:creationId xmlns:a16="http://schemas.microsoft.com/office/drawing/2014/main" id="{4C8F6A35-217A-CAE1-8113-A6E602572B97}"/>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74;p9">
              <a:extLst>
                <a:ext uri="{FF2B5EF4-FFF2-40B4-BE49-F238E27FC236}">
                  <a16:creationId xmlns:a16="http://schemas.microsoft.com/office/drawing/2014/main" id="{9AD34721-6938-D691-F1DC-8D15F6089656}"/>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75;p9">
              <a:extLst>
                <a:ext uri="{FF2B5EF4-FFF2-40B4-BE49-F238E27FC236}">
                  <a16:creationId xmlns:a16="http://schemas.microsoft.com/office/drawing/2014/main" id="{9672ABDC-6E33-89F8-BDD8-9756D6E9F3F4}"/>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76;p9">
              <a:extLst>
                <a:ext uri="{FF2B5EF4-FFF2-40B4-BE49-F238E27FC236}">
                  <a16:creationId xmlns:a16="http://schemas.microsoft.com/office/drawing/2014/main" id="{E810AEDE-1B18-439D-B53B-64AEF5D3CEE3}"/>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77;p9">
              <a:extLst>
                <a:ext uri="{FF2B5EF4-FFF2-40B4-BE49-F238E27FC236}">
                  <a16:creationId xmlns:a16="http://schemas.microsoft.com/office/drawing/2014/main" id="{A2469D72-C23B-EAC6-F0D0-5DAEFFE787B1}"/>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78;p9">
              <a:extLst>
                <a:ext uri="{FF2B5EF4-FFF2-40B4-BE49-F238E27FC236}">
                  <a16:creationId xmlns:a16="http://schemas.microsoft.com/office/drawing/2014/main" id="{025C8D3B-67CD-9BA4-8BD3-DC1F8D1ACAAA}"/>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79;p9">
              <a:extLst>
                <a:ext uri="{FF2B5EF4-FFF2-40B4-BE49-F238E27FC236}">
                  <a16:creationId xmlns:a16="http://schemas.microsoft.com/office/drawing/2014/main" id="{AE0640CB-DC87-A433-B3EA-16C6B362057F}"/>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80;p9">
              <a:extLst>
                <a:ext uri="{FF2B5EF4-FFF2-40B4-BE49-F238E27FC236}">
                  <a16:creationId xmlns:a16="http://schemas.microsoft.com/office/drawing/2014/main" id="{D7D20D0C-E57C-A439-DC11-E7ABA4864805}"/>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5919946" y="3986282"/>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075;p9">
            <a:extLst>
              <a:ext uri="{FF2B5EF4-FFF2-40B4-BE49-F238E27FC236}">
                <a16:creationId xmlns:a16="http://schemas.microsoft.com/office/drawing/2014/main" id="{834FDECC-B6AF-96B3-F053-023FAC9E6775}"/>
              </a:ext>
            </a:extLst>
          </p:cNvPr>
          <p:cNvGrpSpPr/>
          <p:nvPr userDrawn="1"/>
        </p:nvGrpSpPr>
        <p:grpSpPr>
          <a:xfrm rot="16200000" flipH="1">
            <a:off x="7447586" y="3169993"/>
            <a:ext cx="1592572" cy="2404802"/>
            <a:chOff x="4159600" y="887163"/>
            <a:chExt cx="1265600" cy="1344550"/>
          </a:xfrm>
        </p:grpSpPr>
        <p:sp>
          <p:nvSpPr>
            <p:cNvPr id="3" name="Google Shape;1076;p9">
              <a:extLst>
                <a:ext uri="{FF2B5EF4-FFF2-40B4-BE49-F238E27FC236}">
                  <a16:creationId xmlns:a16="http://schemas.microsoft.com/office/drawing/2014/main" id="{02951744-F049-36CA-B042-F95F8D8BF3DE}"/>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7;p9">
              <a:extLst>
                <a:ext uri="{FF2B5EF4-FFF2-40B4-BE49-F238E27FC236}">
                  <a16:creationId xmlns:a16="http://schemas.microsoft.com/office/drawing/2014/main" id="{6D26F4D5-6AA7-0A4C-C7FB-42613F6113CE}"/>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78;p9">
              <a:extLst>
                <a:ext uri="{FF2B5EF4-FFF2-40B4-BE49-F238E27FC236}">
                  <a16:creationId xmlns:a16="http://schemas.microsoft.com/office/drawing/2014/main" id="{7A0E4F4F-1189-B69B-6121-FFFBC5A0CF18}"/>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9;p9">
              <a:extLst>
                <a:ext uri="{FF2B5EF4-FFF2-40B4-BE49-F238E27FC236}">
                  <a16:creationId xmlns:a16="http://schemas.microsoft.com/office/drawing/2014/main" id="{3437A9CE-4DB5-4A49-A403-D33B7509BA18}"/>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80;p9">
              <a:extLst>
                <a:ext uri="{FF2B5EF4-FFF2-40B4-BE49-F238E27FC236}">
                  <a16:creationId xmlns:a16="http://schemas.microsoft.com/office/drawing/2014/main" id="{42D3A2A8-6660-B0FF-1CBE-B6A51445B7D0}"/>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81;p9">
              <a:extLst>
                <a:ext uri="{FF2B5EF4-FFF2-40B4-BE49-F238E27FC236}">
                  <a16:creationId xmlns:a16="http://schemas.microsoft.com/office/drawing/2014/main" id="{D6E9AC45-7C5C-10B7-F5C9-2CDE07ACB155}"/>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82;p9">
              <a:extLst>
                <a:ext uri="{FF2B5EF4-FFF2-40B4-BE49-F238E27FC236}">
                  <a16:creationId xmlns:a16="http://schemas.microsoft.com/office/drawing/2014/main" id="{F861410E-B3AE-CC9E-8D1E-AFA1E4A10A2F}"/>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3;p9">
              <a:extLst>
                <a:ext uri="{FF2B5EF4-FFF2-40B4-BE49-F238E27FC236}">
                  <a16:creationId xmlns:a16="http://schemas.microsoft.com/office/drawing/2014/main" id="{74A11A58-081D-CD97-2F83-57FD3C51318F}"/>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84;p9">
              <a:extLst>
                <a:ext uri="{FF2B5EF4-FFF2-40B4-BE49-F238E27FC236}">
                  <a16:creationId xmlns:a16="http://schemas.microsoft.com/office/drawing/2014/main" id="{82C45CBD-63D1-CD02-9F2F-0DCC93771BFB}"/>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85;p9">
              <a:extLst>
                <a:ext uri="{FF2B5EF4-FFF2-40B4-BE49-F238E27FC236}">
                  <a16:creationId xmlns:a16="http://schemas.microsoft.com/office/drawing/2014/main" id="{DB7E4019-E845-C654-4818-EBCA8A640EAF}"/>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86;p9">
              <a:extLst>
                <a:ext uri="{FF2B5EF4-FFF2-40B4-BE49-F238E27FC236}">
                  <a16:creationId xmlns:a16="http://schemas.microsoft.com/office/drawing/2014/main" id="{CFA7F7CC-F26C-7BC2-E84D-C0BA363D8444}"/>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87;p9">
              <a:extLst>
                <a:ext uri="{FF2B5EF4-FFF2-40B4-BE49-F238E27FC236}">
                  <a16:creationId xmlns:a16="http://schemas.microsoft.com/office/drawing/2014/main" id="{0E4E1CDA-6AA6-BAA7-DA3D-7EA7F105DA6C}"/>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88;p9">
              <a:extLst>
                <a:ext uri="{FF2B5EF4-FFF2-40B4-BE49-F238E27FC236}">
                  <a16:creationId xmlns:a16="http://schemas.microsoft.com/office/drawing/2014/main" id="{DF37A463-3B97-CBB9-B4C2-DF7D378981F8}"/>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9;p9">
              <a:extLst>
                <a:ext uri="{FF2B5EF4-FFF2-40B4-BE49-F238E27FC236}">
                  <a16:creationId xmlns:a16="http://schemas.microsoft.com/office/drawing/2014/main" id="{76047DF7-00C3-5C69-5015-07E1FC93219D}"/>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0;p9">
              <a:extLst>
                <a:ext uri="{FF2B5EF4-FFF2-40B4-BE49-F238E27FC236}">
                  <a16:creationId xmlns:a16="http://schemas.microsoft.com/office/drawing/2014/main" id="{133C6036-6E08-B92A-43B1-78779B5C3EE1}"/>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1;p9">
              <a:extLst>
                <a:ext uri="{FF2B5EF4-FFF2-40B4-BE49-F238E27FC236}">
                  <a16:creationId xmlns:a16="http://schemas.microsoft.com/office/drawing/2014/main" id="{22708AB3-2D2C-E3E6-7724-5E94F59E1F79}"/>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92;p9">
              <a:extLst>
                <a:ext uri="{FF2B5EF4-FFF2-40B4-BE49-F238E27FC236}">
                  <a16:creationId xmlns:a16="http://schemas.microsoft.com/office/drawing/2014/main" id="{E0A67CF7-FE76-561C-5DCA-3C29D58539CB}"/>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93;p9">
              <a:extLst>
                <a:ext uri="{FF2B5EF4-FFF2-40B4-BE49-F238E27FC236}">
                  <a16:creationId xmlns:a16="http://schemas.microsoft.com/office/drawing/2014/main" id="{2034D5E1-CEEE-32C6-377E-5757C273D8C0}"/>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94;p9">
              <a:extLst>
                <a:ext uri="{FF2B5EF4-FFF2-40B4-BE49-F238E27FC236}">
                  <a16:creationId xmlns:a16="http://schemas.microsoft.com/office/drawing/2014/main" id="{6FA024EC-C586-DC19-F11A-0DCF5DFA7158}"/>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95;p9">
              <a:extLst>
                <a:ext uri="{FF2B5EF4-FFF2-40B4-BE49-F238E27FC236}">
                  <a16:creationId xmlns:a16="http://schemas.microsoft.com/office/drawing/2014/main" id="{38E508F3-4420-5AFA-EAEC-9BAB899AE161}"/>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6;p9">
              <a:extLst>
                <a:ext uri="{FF2B5EF4-FFF2-40B4-BE49-F238E27FC236}">
                  <a16:creationId xmlns:a16="http://schemas.microsoft.com/office/drawing/2014/main" id="{1541EF4D-6984-152E-40F9-32B9F1789946}"/>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7;p9">
              <a:extLst>
                <a:ext uri="{FF2B5EF4-FFF2-40B4-BE49-F238E27FC236}">
                  <a16:creationId xmlns:a16="http://schemas.microsoft.com/office/drawing/2014/main" id="{5466087E-72C6-0794-886D-980B28720A11}"/>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8;p9">
              <a:extLst>
                <a:ext uri="{FF2B5EF4-FFF2-40B4-BE49-F238E27FC236}">
                  <a16:creationId xmlns:a16="http://schemas.microsoft.com/office/drawing/2014/main" id="{197B0EBA-0BB4-3F6C-3BB6-A797CC8BA2FD}"/>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9;p9">
              <a:extLst>
                <a:ext uri="{FF2B5EF4-FFF2-40B4-BE49-F238E27FC236}">
                  <a16:creationId xmlns:a16="http://schemas.microsoft.com/office/drawing/2014/main" id="{7EA97991-B73F-4ADF-7D3C-EF9825470924}"/>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00;p9">
              <a:extLst>
                <a:ext uri="{FF2B5EF4-FFF2-40B4-BE49-F238E27FC236}">
                  <a16:creationId xmlns:a16="http://schemas.microsoft.com/office/drawing/2014/main" id="{564AE1D0-74BD-6865-3969-146912F388E5}"/>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01;p9">
              <a:extLst>
                <a:ext uri="{FF2B5EF4-FFF2-40B4-BE49-F238E27FC236}">
                  <a16:creationId xmlns:a16="http://schemas.microsoft.com/office/drawing/2014/main" id="{7F34EB3F-4CEA-6E7F-861D-9CEFE5CBCBEC}"/>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02;p9">
              <a:extLst>
                <a:ext uri="{FF2B5EF4-FFF2-40B4-BE49-F238E27FC236}">
                  <a16:creationId xmlns:a16="http://schemas.microsoft.com/office/drawing/2014/main" id="{50BE3647-CD31-2E59-8A76-80C8CF3628AF}"/>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03;p9">
              <a:extLst>
                <a:ext uri="{FF2B5EF4-FFF2-40B4-BE49-F238E27FC236}">
                  <a16:creationId xmlns:a16="http://schemas.microsoft.com/office/drawing/2014/main" id="{19DFCF26-1B6E-718C-FDA3-DB8C792BB421}"/>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04;p9">
              <a:extLst>
                <a:ext uri="{FF2B5EF4-FFF2-40B4-BE49-F238E27FC236}">
                  <a16:creationId xmlns:a16="http://schemas.microsoft.com/office/drawing/2014/main" id="{77852001-0D24-2C11-F2D0-3A032BA16536}"/>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1105;p9">
              <a:extLst>
                <a:ext uri="{FF2B5EF4-FFF2-40B4-BE49-F238E27FC236}">
                  <a16:creationId xmlns:a16="http://schemas.microsoft.com/office/drawing/2014/main" id="{94AF8246-346D-7D80-52C7-A1141C5581B9}"/>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1106;p9">
              <a:extLst>
                <a:ext uri="{FF2B5EF4-FFF2-40B4-BE49-F238E27FC236}">
                  <a16:creationId xmlns:a16="http://schemas.microsoft.com/office/drawing/2014/main" id="{F0AF2937-EBE5-9495-2BCB-FFECFACA2B64}"/>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1107;p9">
              <a:extLst>
                <a:ext uri="{FF2B5EF4-FFF2-40B4-BE49-F238E27FC236}">
                  <a16:creationId xmlns:a16="http://schemas.microsoft.com/office/drawing/2014/main" id="{E9707531-0B85-D222-332E-CB8B42FA59CF}"/>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1108;p9">
              <a:extLst>
                <a:ext uri="{FF2B5EF4-FFF2-40B4-BE49-F238E27FC236}">
                  <a16:creationId xmlns:a16="http://schemas.microsoft.com/office/drawing/2014/main" id="{A1316AAD-6ABE-817F-A6A8-19D933DC1C31}"/>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1109;p9">
              <a:extLst>
                <a:ext uri="{FF2B5EF4-FFF2-40B4-BE49-F238E27FC236}">
                  <a16:creationId xmlns:a16="http://schemas.microsoft.com/office/drawing/2014/main" id="{628D209E-9396-E9D8-28A6-9BA4EA8B94BA}"/>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1110;p9">
              <a:extLst>
                <a:ext uri="{FF2B5EF4-FFF2-40B4-BE49-F238E27FC236}">
                  <a16:creationId xmlns:a16="http://schemas.microsoft.com/office/drawing/2014/main" id="{958E869F-7F7C-C472-7859-E7E632D0CC1A}"/>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1111;p9">
              <a:extLst>
                <a:ext uri="{FF2B5EF4-FFF2-40B4-BE49-F238E27FC236}">
                  <a16:creationId xmlns:a16="http://schemas.microsoft.com/office/drawing/2014/main" id="{F15AC173-CF16-66A6-9887-DE0355FC60DA}"/>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1112;p9">
              <a:extLst>
                <a:ext uri="{FF2B5EF4-FFF2-40B4-BE49-F238E27FC236}">
                  <a16:creationId xmlns:a16="http://schemas.microsoft.com/office/drawing/2014/main" id="{67D3698D-8BA0-76B3-3F3D-935EAFD6FEE2}"/>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1113;p9">
              <a:extLst>
                <a:ext uri="{FF2B5EF4-FFF2-40B4-BE49-F238E27FC236}">
                  <a16:creationId xmlns:a16="http://schemas.microsoft.com/office/drawing/2014/main" id="{A9106588-3F56-E4AD-84C5-0C91DDEEBB42}"/>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1114;p9">
              <a:extLst>
                <a:ext uri="{FF2B5EF4-FFF2-40B4-BE49-F238E27FC236}">
                  <a16:creationId xmlns:a16="http://schemas.microsoft.com/office/drawing/2014/main" id="{F5E272D2-AB07-3465-4058-9C3B7A467DC0}"/>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1115;p9">
              <a:extLst>
                <a:ext uri="{FF2B5EF4-FFF2-40B4-BE49-F238E27FC236}">
                  <a16:creationId xmlns:a16="http://schemas.microsoft.com/office/drawing/2014/main" id="{3ADAFEB2-65E0-16C8-C2F8-1B4A127F5A29}"/>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1116;p9">
              <a:extLst>
                <a:ext uri="{FF2B5EF4-FFF2-40B4-BE49-F238E27FC236}">
                  <a16:creationId xmlns:a16="http://schemas.microsoft.com/office/drawing/2014/main" id="{ED12C72F-3040-0BF4-FFA0-C1F30EF570A3}"/>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1117;p9">
              <a:extLst>
                <a:ext uri="{FF2B5EF4-FFF2-40B4-BE49-F238E27FC236}">
                  <a16:creationId xmlns:a16="http://schemas.microsoft.com/office/drawing/2014/main" id="{8038CB27-35A6-60C7-5C09-D9DF39500F41}"/>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1118;p9">
              <a:extLst>
                <a:ext uri="{FF2B5EF4-FFF2-40B4-BE49-F238E27FC236}">
                  <a16:creationId xmlns:a16="http://schemas.microsoft.com/office/drawing/2014/main" id="{25012CA3-EC75-4F51-2154-0DACD6595E23}"/>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1119;p9">
              <a:extLst>
                <a:ext uri="{FF2B5EF4-FFF2-40B4-BE49-F238E27FC236}">
                  <a16:creationId xmlns:a16="http://schemas.microsoft.com/office/drawing/2014/main" id="{DF77BAD4-489A-BB27-D8CF-4F54568E463C}"/>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1120;p9">
              <a:extLst>
                <a:ext uri="{FF2B5EF4-FFF2-40B4-BE49-F238E27FC236}">
                  <a16:creationId xmlns:a16="http://schemas.microsoft.com/office/drawing/2014/main" id="{154CF063-21D7-7B0B-BF8E-47E84D403130}"/>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121;p9">
              <a:extLst>
                <a:ext uri="{FF2B5EF4-FFF2-40B4-BE49-F238E27FC236}">
                  <a16:creationId xmlns:a16="http://schemas.microsoft.com/office/drawing/2014/main" id="{29022556-971E-60FB-B478-FFD8DB6C7C2D}"/>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1122;p9">
              <a:extLst>
                <a:ext uri="{FF2B5EF4-FFF2-40B4-BE49-F238E27FC236}">
                  <a16:creationId xmlns:a16="http://schemas.microsoft.com/office/drawing/2014/main" id="{3A75ED7D-396E-0C4A-C410-D50A3FC947F2}"/>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123;p9">
              <a:extLst>
                <a:ext uri="{FF2B5EF4-FFF2-40B4-BE49-F238E27FC236}">
                  <a16:creationId xmlns:a16="http://schemas.microsoft.com/office/drawing/2014/main" id="{F97AD7BB-4E73-02FE-A930-974734573D5A}"/>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124;p9">
              <a:extLst>
                <a:ext uri="{FF2B5EF4-FFF2-40B4-BE49-F238E27FC236}">
                  <a16:creationId xmlns:a16="http://schemas.microsoft.com/office/drawing/2014/main" id="{EFEA11E0-3130-711A-4921-B1AE9ABF69BC}"/>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125;p9">
              <a:extLst>
                <a:ext uri="{FF2B5EF4-FFF2-40B4-BE49-F238E27FC236}">
                  <a16:creationId xmlns:a16="http://schemas.microsoft.com/office/drawing/2014/main" id="{8D26B469-F44B-9E68-E3AC-1DFA32D2782F}"/>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126;p9">
              <a:extLst>
                <a:ext uri="{FF2B5EF4-FFF2-40B4-BE49-F238E27FC236}">
                  <a16:creationId xmlns:a16="http://schemas.microsoft.com/office/drawing/2014/main" id="{1287B281-DC9E-6A55-2EFC-41DC028365F3}"/>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127;p9">
              <a:extLst>
                <a:ext uri="{FF2B5EF4-FFF2-40B4-BE49-F238E27FC236}">
                  <a16:creationId xmlns:a16="http://schemas.microsoft.com/office/drawing/2014/main" id="{4DB325CD-B9B7-3CC7-44E1-8BD0F3D8F9D4}"/>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128;p9">
              <a:extLst>
                <a:ext uri="{FF2B5EF4-FFF2-40B4-BE49-F238E27FC236}">
                  <a16:creationId xmlns:a16="http://schemas.microsoft.com/office/drawing/2014/main" id="{04361592-E579-D72D-614E-744095CDCBF3}"/>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129;p9">
              <a:extLst>
                <a:ext uri="{FF2B5EF4-FFF2-40B4-BE49-F238E27FC236}">
                  <a16:creationId xmlns:a16="http://schemas.microsoft.com/office/drawing/2014/main" id="{A3D288C4-D963-4E74-0801-AA25C1B9D28A}"/>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130;p9">
              <a:extLst>
                <a:ext uri="{FF2B5EF4-FFF2-40B4-BE49-F238E27FC236}">
                  <a16:creationId xmlns:a16="http://schemas.microsoft.com/office/drawing/2014/main" id="{43357642-93E9-C517-DC9C-CB1086CEB501}"/>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131;p9">
              <a:extLst>
                <a:ext uri="{FF2B5EF4-FFF2-40B4-BE49-F238E27FC236}">
                  <a16:creationId xmlns:a16="http://schemas.microsoft.com/office/drawing/2014/main" id="{404D9ADF-2134-1CF7-5E6B-5B0EFA5E754D}"/>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132;p9">
              <a:extLst>
                <a:ext uri="{FF2B5EF4-FFF2-40B4-BE49-F238E27FC236}">
                  <a16:creationId xmlns:a16="http://schemas.microsoft.com/office/drawing/2014/main" id="{74634D5B-0896-E6F3-1FE4-B5721A1A1A5F}"/>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133;p9">
              <a:extLst>
                <a:ext uri="{FF2B5EF4-FFF2-40B4-BE49-F238E27FC236}">
                  <a16:creationId xmlns:a16="http://schemas.microsoft.com/office/drawing/2014/main" id="{93884501-9C70-AD5F-F2BC-B4CF418B955F}"/>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134;p9">
              <a:extLst>
                <a:ext uri="{FF2B5EF4-FFF2-40B4-BE49-F238E27FC236}">
                  <a16:creationId xmlns:a16="http://schemas.microsoft.com/office/drawing/2014/main" id="{D14258CE-6909-00B4-B7A3-CEB294C08A71}"/>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135;p9">
              <a:extLst>
                <a:ext uri="{FF2B5EF4-FFF2-40B4-BE49-F238E27FC236}">
                  <a16:creationId xmlns:a16="http://schemas.microsoft.com/office/drawing/2014/main" id="{2F26878E-9578-C05F-AC52-4183C574E6F4}"/>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136;p9">
              <a:extLst>
                <a:ext uri="{FF2B5EF4-FFF2-40B4-BE49-F238E27FC236}">
                  <a16:creationId xmlns:a16="http://schemas.microsoft.com/office/drawing/2014/main" id="{40E39178-A2C6-C382-59BE-8E548A9E1F32}"/>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137;p9">
              <a:extLst>
                <a:ext uri="{FF2B5EF4-FFF2-40B4-BE49-F238E27FC236}">
                  <a16:creationId xmlns:a16="http://schemas.microsoft.com/office/drawing/2014/main" id="{5C998D70-32F0-92BC-C2AD-8412EF9633DC}"/>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138;p9">
              <a:extLst>
                <a:ext uri="{FF2B5EF4-FFF2-40B4-BE49-F238E27FC236}">
                  <a16:creationId xmlns:a16="http://schemas.microsoft.com/office/drawing/2014/main" id="{5F6B6A4A-53E3-7043-625C-526322453FC1}"/>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139;p9">
              <a:extLst>
                <a:ext uri="{FF2B5EF4-FFF2-40B4-BE49-F238E27FC236}">
                  <a16:creationId xmlns:a16="http://schemas.microsoft.com/office/drawing/2014/main" id="{8EFF9A59-7B10-44CD-8DF1-A7D18D2BCB4D}"/>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140;p9">
              <a:extLst>
                <a:ext uri="{FF2B5EF4-FFF2-40B4-BE49-F238E27FC236}">
                  <a16:creationId xmlns:a16="http://schemas.microsoft.com/office/drawing/2014/main" id="{B973BCD8-0874-F47E-1EF5-1330EDE7B3C5}"/>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141;p9">
              <a:extLst>
                <a:ext uri="{FF2B5EF4-FFF2-40B4-BE49-F238E27FC236}">
                  <a16:creationId xmlns:a16="http://schemas.microsoft.com/office/drawing/2014/main" id="{78C8BB69-9AA9-D8B3-6EED-98447988375C}"/>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142;p9">
              <a:extLst>
                <a:ext uri="{FF2B5EF4-FFF2-40B4-BE49-F238E27FC236}">
                  <a16:creationId xmlns:a16="http://schemas.microsoft.com/office/drawing/2014/main" id="{9AB70089-7C64-23BC-20B9-9439A25CEEE5}"/>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1143;p9">
              <a:extLst>
                <a:ext uri="{FF2B5EF4-FFF2-40B4-BE49-F238E27FC236}">
                  <a16:creationId xmlns:a16="http://schemas.microsoft.com/office/drawing/2014/main" id="{AAFFE2EF-252B-097B-B760-D5D0CEBBCD6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1144;p9">
              <a:extLst>
                <a:ext uri="{FF2B5EF4-FFF2-40B4-BE49-F238E27FC236}">
                  <a16:creationId xmlns:a16="http://schemas.microsoft.com/office/drawing/2014/main" id="{91C84666-E667-0FA6-6BFB-68D8E406511C}"/>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1145;p9">
              <a:extLst>
                <a:ext uri="{FF2B5EF4-FFF2-40B4-BE49-F238E27FC236}">
                  <a16:creationId xmlns:a16="http://schemas.microsoft.com/office/drawing/2014/main" id="{834FE8D0-D461-08DE-ABB8-AD021DFF9F21}"/>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1146;p9">
              <a:extLst>
                <a:ext uri="{FF2B5EF4-FFF2-40B4-BE49-F238E27FC236}">
                  <a16:creationId xmlns:a16="http://schemas.microsoft.com/office/drawing/2014/main" id="{C5B0A0DA-F361-BE03-F94D-C5B9AB0336F7}"/>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1147;p9">
              <a:extLst>
                <a:ext uri="{FF2B5EF4-FFF2-40B4-BE49-F238E27FC236}">
                  <a16:creationId xmlns:a16="http://schemas.microsoft.com/office/drawing/2014/main" id="{CC483724-CD41-723D-CC75-06841BA35317}"/>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1148;p9">
              <a:extLst>
                <a:ext uri="{FF2B5EF4-FFF2-40B4-BE49-F238E27FC236}">
                  <a16:creationId xmlns:a16="http://schemas.microsoft.com/office/drawing/2014/main" id="{555E75D0-B642-4CD6-1EF7-D4C14B65ABF7}"/>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1149;p9">
              <a:extLst>
                <a:ext uri="{FF2B5EF4-FFF2-40B4-BE49-F238E27FC236}">
                  <a16:creationId xmlns:a16="http://schemas.microsoft.com/office/drawing/2014/main" id="{010BB18C-F861-6E79-BD3D-93FE67453AB0}"/>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1150;p9">
              <a:extLst>
                <a:ext uri="{FF2B5EF4-FFF2-40B4-BE49-F238E27FC236}">
                  <a16:creationId xmlns:a16="http://schemas.microsoft.com/office/drawing/2014/main" id="{483D0991-4892-7CAF-0367-C11DF21AB09B}"/>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1151;p9">
              <a:extLst>
                <a:ext uri="{FF2B5EF4-FFF2-40B4-BE49-F238E27FC236}">
                  <a16:creationId xmlns:a16="http://schemas.microsoft.com/office/drawing/2014/main" id="{332CE82D-85DC-2716-0590-1B3F6DFDA85F}"/>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1152;p9">
              <a:extLst>
                <a:ext uri="{FF2B5EF4-FFF2-40B4-BE49-F238E27FC236}">
                  <a16:creationId xmlns:a16="http://schemas.microsoft.com/office/drawing/2014/main" id="{FFF2F6F7-9F93-DE30-F172-00B442AC36C2}"/>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1153;p9">
              <a:extLst>
                <a:ext uri="{FF2B5EF4-FFF2-40B4-BE49-F238E27FC236}">
                  <a16:creationId xmlns:a16="http://schemas.microsoft.com/office/drawing/2014/main" id="{48E3890B-A142-0F69-5495-9D5374C6DA48}"/>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1154;p9">
              <a:extLst>
                <a:ext uri="{FF2B5EF4-FFF2-40B4-BE49-F238E27FC236}">
                  <a16:creationId xmlns:a16="http://schemas.microsoft.com/office/drawing/2014/main" id="{2A95C798-EC69-3C8D-D171-A24F26955A9F}"/>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1155;p9">
              <a:extLst>
                <a:ext uri="{FF2B5EF4-FFF2-40B4-BE49-F238E27FC236}">
                  <a16:creationId xmlns:a16="http://schemas.microsoft.com/office/drawing/2014/main" id="{6CA6B1F6-3444-3131-268B-C8BCAB7B6FF3}"/>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1156;p9">
              <a:extLst>
                <a:ext uri="{FF2B5EF4-FFF2-40B4-BE49-F238E27FC236}">
                  <a16:creationId xmlns:a16="http://schemas.microsoft.com/office/drawing/2014/main" id="{7C5162B3-E927-D588-0012-52216C3CA6E7}"/>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1157;p9">
              <a:extLst>
                <a:ext uri="{FF2B5EF4-FFF2-40B4-BE49-F238E27FC236}">
                  <a16:creationId xmlns:a16="http://schemas.microsoft.com/office/drawing/2014/main" id="{E14BCA04-F597-FC46-39ED-BE4DA909B579}"/>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1158;p9">
              <a:extLst>
                <a:ext uri="{FF2B5EF4-FFF2-40B4-BE49-F238E27FC236}">
                  <a16:creationId xmlns:a16="http://schemas.microsoft.com/office/drawing/2014/main" id="{FC05412D-5C42-569A-87EA-28BB75A68CA8}"/>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1159;p9">
              <a:extLst>
                <a:ext uri="{FF2B5EF4-FFF2-40B4-BE49-F238E27FC236}">
                  <a16:creationId xmlns:a16="http://schemas.microsoft.com/office/drawing/2014/main" id="{294D12E0-BAAA-A429-CDD8-4D61224D382C}"/>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1160;p9">
              <a:extLst>
                <a:ext uri="{FF2B5EF4-FFF2-40B4-BE49-F238E27FC236}">
                  <a16:creationId xmlns:a16="http://schemas.microsoft.com/office/drawing/2014/main" id="{7CE7EC32-ADCE-0AF1-1FFC-59EAC211F0B1}"/>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1161;p9">
              <a:extLst>
                <a:ext uri="{FF2B5EF4-FFF2-40B4-BE49-F238E27FC236}">
                  <a16:creationId xmlns:a16="http://schemas.microsoft.com/office/drawing/2014/main" id="{E11C4180-EE2E-9600-272A-66987B93EBF9}"/>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1162;p9">
              <a:extLst>
                <a:ext uri="{FF2B5EF4-FFF2-40B4-BE49-F238E27FC236}">
                  <a16:creationId xmlns:a16="http://schemas.microsoft.com/office/drawing/2014/main" id="{96108E54-D0BD-D818-E8CB-1E34CA1B81A6}"/>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1163;p9">
              <a:extLst>
                <a:ext uri="{FF2B5EF4-FFF2-40B4-BE49-F238E27FC236}">
                  <a16:creationId xmlns:a16="http://schemas.microsoft.com/office/drawing/2014/main" id="{88C96FF2-50FB-743F-0342-41CFE32B0F44}"/>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1164;p9">
              <a:extLst>
                <a:ext uri="{FF2B5EF4-FFF2-40B4-BE49-F238E27FC236}">
                  <a16:creationId xmlns:a16="http://schemas.microsoft.com/office/drawing/2014/main" id="{E406A5B2-B5CF-BDE2-D29D-CA42A433E1E9}"/>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1165;p9">
              <a:extLst>
                <a:ext uri="{FF2B5EF4-FFF2-40B4-BE49-F238E27FC236}">
                  <a16:creationId xmlns:a16="http://schemas.microsoft.com/office/drawing/2014/main" id="{3F02A5AD-02A1-3A84-EC1C-88308E9C85CC}"/>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1166;p9">
              <a:extLst>
                <a:ext uri="{FF2B5EF4-FFF2-40B4-BE49-F238E27FC236}">
                  <a16:creationId xmlns:a16="http://schemas.microsoft.com/office/drawing/2014/main" id="{DD495C08-8824-1591-4FD5-DC8856537CD7}"/>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1167;p9">
              <a:extLst>
                <a:ext uri="{FF2B5EF4-FFF2-40B4-BE49-F238E27FC236}">
                  <a16:creationId xmlns:a16="http://schemas.microsoft.com/office/drawing/2014/main" id="{37A87F47-C5A4-7D28-783E-1CFA6030E37B}"/>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1168;p9">
              <a:extLst>
                <a:ext uri="{FF2B5EF4-FFF2-40B4-BE49-F238E27FC236}">
                  <a16:creationId xmlns:a16="http://schemas.microsoft.com/office/drawing/2014/main" id="{15A9F417-3FA0-DFD0-CDEF-D74ED0D0A112}"/>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1169;p9">
              <a:extLst>
                <a:ext uri="{FF2B5EF4-FFF2-40B4-BE49-F238E27FC236}">
                  <a16:creationId xmlns:a16="http://schemas.microsoft.com/office/drawing/2014/main" id="{21EB3ED1-9E20-AC87-F45C-FA2549560B6C}"/>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1170;p9">
              <a:extLst>
                <a:ext uri="{FF2B5EF4-FFF2-40B4-BE49-F238E27FC236}">
                  <a16:creationId xmlns:a16="http://schemas.microsoft.com/office/drawing/2014/main" id="{0D387D73-1E3C-EA17-6FFC-0B384C17E826}"/>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1171;p9">
              <a:extLst>
                <a:ext uri="{FF2B5EF4-FFF2-40B4-BE49-F238E27FC236}">
                  <a16:creationId xmlns:a16="http://schemas.microsoft.com/office/drawing/2014/main" id="{F18438DC-D8C1-5759-B926-78C4FB8898FF}"/>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1172;p9">
              <a:extLst>
                <a:ext uri="{FF2B5EF4-FFF2-40B4-BE49-F238E27FC236}">
                  <a16:creationId xmlns:a16="http://schemas.microsoft.com/office/drawing/2014/main" id="{2EFAD910-FBFF-29B6-CDD3-B337994F6348}"/>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1173;p9">
              <a:extLst>
                <a:ext uri="{FF2B5EF4-FFF2-40B4-BE49-F238E27FC236}">
                  <a16:creationId xmlns:a16="http://schemas.microsoft.com/office/drawing/2014/main" id="{C16CB7D1-98BD-C1B7-B68C-F4E51815167F}"/>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1174;p9">
              <a:extLst>
                <a:ext uri="{FF2B5EF4-FFF2-40B4-BE49-F238E27FC236}">
                  <a16:creationId xmlns:a16="http://schemas.microsoft.com/office/drawing/2014/main" id="{6BAFDB87-215B-4F54-E7BA-566F7E888964}"/>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1175;p9">
              <a:extLst>
                <a:ext uri="{FF2B5EF4-FFF2-40B4-BE49-F238E27FC236}">
                  <a16:creationId xmlns:a16="http://schemas.microsoft.com/office/drawing/2014/main" id="{E147319E-C794-14F4-ECB6-64A96E82D592}"/>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1176;p9">
              <a:extLst>
                <a:ext uri="{FF2B5EF4-FFF2-40B4-BE49-F238E27FC236}">
                  <a16:creationId xmlns:a16="http://schemas.microsoft.com/office/drawing/2014/main" id="{62FD8B00-B13B-7574-D53A-35A34889A7C1}"/>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1177;p9">
              <a:extLst>
                <a:ext uri="{FF2B5EF4-FFF2-40B4-BE49-F238E27FC236}">
                  <a16:creationId xmlns:a16="http://schemas.microsoft.com/office/drawing/2014/main" id="{79AF2E68-ACD1-9570-1896-51EBBF3C5E1D}"/>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1178;p9">
              <a:extLst>
                <a:ext uri="{FF2B5EF4-FFF2-40B4-BE49-F238E27FC236}">
                  <a16:creationId xmlns:a16="http://schemas.microsoft.com/office/drawing/2014/main" id="{BE755C1C-FDFB-3939-B699-4D596DC8EA61}"/>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1179;p9">
              <a:extLst>
                <a:ext uri="{FF2B5EF4-FFF2-40B4-BE49-F238E27FC236}">
                  <a16:creationId xmlns:a16="http://schemas.microsoft.com/office/drawing/2014/main" id="{A267B6A4-C63C-3AD2-5CB3-07DE38324FF8}"/>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1180;p9">
              <a:extLst>
                <a:ext uri="{FF2B5EF4-FFF2-40B4-BE49-F238E27FC236}">
                  <a16:creationId xmlns:a16="http://schemas.microsoft.com/office/drawing/2014/main" id="{DA2094E9-E62E-C009-35C7-10D1D75C02BB}"/>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7"/>
        <p:cNvGrpSpPr/>
        <p:nvPr/>
      </p:nvGrpSpPr>
      <p:grpSpPr>
        <a:xfrm>
          <a:off x="0" y="0"/>
          <a:ext cx="0" cy="0"/>
          <a:chOff x="0" y="0"/>
          <a:chExt cx="0" cy="0"/>
        </a:xfrm>
      </p:grpSpPr>
      <p:sp>
        <p:nvSpPr>
          <p:cNvPr id="1058" name="Google Shape;1058;p9"/>
          <p:cNvSpPr txBox="1">
            <a:spLocks noGrp="1"/>
          </p:cNvSpPr>
          <p:nvPr>
            <p:ph type="title"/>
          </p:nvPr>
        </p:nvSpPr>
        <p:spPr>
          <a:xfrm>
            <a:off x="714300" y="1757163"/>
            <a:ext cx="3109800" cy="1482300"/>
          </a:xfrm>
          <a:prstGeom prst="rect">
            <a:avLst/>
          </a:prstGeom>
        </p:spPr>
        <p:txBody>
          <a:bodyPr spcFirstLastPara="1" wrap="square" lIns="91425" tIns="91425" rIns="91425" bIns="91425" anchor="b" anchorCtr="0">
            <a:noAutofit/>
          </a:bodyPr>
          <a:lstStyle>
            <a:lvl1pPr lvl="0">
              <a:spcBef>
                <a:spcPts val="0"/>
              </a:spcBef>
              <a:spcAft>
                <a:spcPts val="0"/>
              </a:spcAft>
              <a:buSzPts val="3700"/>
              <a:buNone/>
              <a:defRPr sz="3700" b="1"/>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
        <p:nvSpPr>
          <p:cNvPr id="1059" name="Google Shape;105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066" name="Google Shape;1066;p9"/>
          <p:cNvSpPr/>
          <p:nvPr/>
        </p:nvSpPr>
        <p:spPr>
          <a:xfrm rot="-10000102">
            <a:off x="7901547" y="44224"/>
            <a:ext cx="1379838" cy="88937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9"/>
          <p:cNvGrpSpPr/>
          <p:nvPr/>
        </p:nvGrpSpPr>
        <p:grpSpPr>
          <a:xfrm>
            <a:off x="-796491" y="4426364"/>
            <a:ext cx="6319506" cy="2081280"/>
            <a:chOff x="4178350" y="2375050"/>
            <a:chExt cx="938350" cy="515775"/>
          </a:xfrm>
        </p:grpSpPr>
        <p:sp>
          <p:nvSpPr>
            <p:cNvPr id="1068" name="Google Shape;1068;p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9"/>
          <p:cNvGrpSpPr/>
          <p:nvPr/>
        </p:nvGrpSpPr>
        <p:grpSpPr>
          <a:xfrm rot="16200000" flipH="1">
            <a:off x="5802069" y="3977189"/>
            <a:ext cx="1592572" cy="2404802"/>
            <a:chOff x="4159600" y="887163"/>
            <a:chExt cx="1265600" cy="1344550"/>
          </a:xfrm>
        </p:grpSpPr>
        <p:sp>
          <p:nvSpPr>
            <p:cNvPr id="1076" name="Google Shape;1076;p9"/>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9"/>
          <p:cNvGrpSpPr/>
          <p:nvPr/>
        </p:nvGrpSpPr>
        <p:grpSpPr>
          <a:xfrm rot="7513056">
            <a:off x="-108593" y="-440571"/>
            <a:ext cx="890522" cy="1581816"/>
            <a:chOff x="322650" y="2571325"/>
            <a:chExt cx="573100" cy="904450"/>
          </a:xfrm>
        </p:grpSpPr>
        <p:sp>
          <p:nvSpPr>
            <p:cNvPr id="1182" name="Google Shape;1182;p9"/>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9"/>
          <p:cNvGrpSpPr/>
          <p:nvPr/>
        </p:nvGrpSpPr>
        <p:grpSpPr>
          <a:xfrm rot="-9626360">
            <a:off x="1195526" y="-962928"/>
            <a:ext cx="1102906" cy="1769527"/>
            <a:chOff x="2402100" y="3854125"/>
            <a:chExt cx="435600" cy="698825"/>
          </a:xfrm>
        </p:grpSpPr>
        <p:sp>
          <p:nvSpPr>
            <p:cNvPr id="1190" name="Google Shape;119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9"/>
          <p:cNvGrpSpPr/>
          <p:nvPr/>
        </p:nvGrpSpPr>
        <p:grpSpPr>
          <a:xfrm rot="-1969473">
            <a:off x="8295873" y="3837660"/>
            <a:ext cx="1102925" cy="1769499"/>
            <a:chOff x="2402100" y="3854125"/>
            <a:chExt cx="435600" cy="698825"/>
          </a:xfrm>
        </p:grpSpPr>
        <p:sp>
          <p:nvSpPr>
            <p:cNvPr id="1220" name="Google Shape;122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9"/>
          <p:cNvGrpSpPr/>
          <p:nvPr/>
        </p:nvGrpSpPr>
        <p:grpSpPr>
          <a:xfrm rot="-1802793">
            <a:off x="520461" y="4026325"/>
            <a:ext cx="664710" cy="2338629"/>
            <a:chOff x="10084800" y="4174013"/>
            <a:chExt cx="585175" cy="1594900"/>
          </a:xfrm>
        </p:grpSpPr>
        <p:sp>
          <p:nvSpPr>
            <p:cNvPr id="1234" name="Google Shape;1234;p9"/>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9"/>
            <p:cNvGrpSpPr/>
            <p:nvPr/>
          </p:nvGrpSpPr>
          <p:grpSpPr>
            <a:xfrm>
              <a:off x="10084800" y="4174013"/>
              <a:ext cx="585175" cy="1594900"/>
              <a:chOff x="1833925" y="1604075"/>
              <a:chExt cx="585175" cy="1594900"/>
            </a:xfrm>
          </p:grpSpPr>
          <p:sp>
            <p:nvSpPr>
              <p:cNvPr id="1236" name="Google Shape;1236;p9"/>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9" name="Google Shape;1259;p9"/>
          <p:cNvSpPr txBox="1">
            <a:spLocks noGrp="1"/>
          </p:cNvSpPr>
          <p:nvPr>
            <p:ph type="subTitle" idx="1"/>
          </p:nvPr>
        </p:nvSpPr>
        <p:spPr>
          <a:xfrm>
            <a:off x="4572000" y="1928425"/>
            <a:ext cx="3857700" cy="11346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12423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92368" y="4195961"/>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userDrawn="1"/>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and Credits">
  <p:cSld name="CUSTOM_7">
    <p:spTree>
      <p:nvGrpSpPr>
        <p:cNvPr id="1" name="Shape 3131"/>
        <p:cNvGrpSpPr/>
        <p:nvPr/>
      </p:nvGrpSpPr>
      <p:grpSpPr>
        <a:xfrm>
          <a:off x="0" y="0"/>
          <a:ext cx="0" cy="0"/>
          <a:chOff x="0" y="0"/>
          <a:chExt cx="0" cy="0"/>
        </a:xfrm>
      </p:grpSpPr>
      <p:sp>
        <p:nvSpPr>
          <p:cNvPr id="3132" name="Google Shape;3132;p27"/>
          <p:cNvSpPr txBox="1">
            <a:spLocks noGrp="1"/>
          </p:cNvSpPr>
          <p:nvPr>
            <p:ph type="title"/>
          </p:nvPr>
        </p:nvSpPr>
        <p:spPr>
          <a:xfrm>
            <a:off x="714300" y="-2249075"/>
            <a:ext cx="3592500" cy="4460100"/>
          </a:xfrm>
          <a:prstGeom prst="rect">
            <a:avLst/>
          </a:prstGeom>
        </p:spPr>
        <p:txBody>
          <a:bodyPr spcFirstLastPara="1" wrap="square" lIns="91425" tIns="91425" rIns="91425" bIns="91425" anchor="b" anchorCtr="0">
            <a:noAutofit/>
          </a:bodyPr>
          <a:lstStyle>
            <a:lvl1pPr lvl="0">
              <a:spcBef>
                <a:spcPts val="0"/>
              </a:spcBef>
              <a:spcAft>
                <a:spcPts val="0"/>
              </a:spcAft>
              <a:buSzPts val="5000"/>
              <a:buFont typeface="Poppins Black"/>
              <a:buNone/>
              <a:defRPr sz="5000">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219" name="Google Shape;3219;p27"/>
          <p:cNvSpPr txBox="1">
            <a:spLocks noGrp="1"/>
          </p:cNvSpPr>
          <p:nvPr>
            <p:ph type="subTitle" idx="1"/>
          </p:nvPr>
        </p:nvSpPr>
        <p:spPr>
          <a:xfrm>
            <a:off x="714300" y="2307000"/>
            <a:ext cx="3248100" cy="118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60" r:id="rId5"/>
    <p:sldLayoutId id="2147483663"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714300" y="1461675"/>
            <a:ext cx="7715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solidFill>
                  <a:srgbClr val="00B050"/>
                </a:solidFill>
                <a:latin typeface="+mj-lt"/>
              </a:rPr>
              <a:t>CÔNG TÁC XÃ HỘI TRƯỜNG HỌC</a:t>
            </a:r>
            <a:endParaRPr dirty="0">
              <a:solidFill>
                <a:srgbClr val="00B050"/>
              </a:solidFill>
              <a:latin typeface="+mj-lt"/>
            </a:endParaRPr>
          </a:p>
        </p:txBody>
      </p:sp>
      <p:sp>
        <p:nvSpPr>
          <p:cNvPr id="3430" name="Google Shape;3430;p35"/>
          <p:cNvSpPr txBox="1">
            <a:spLocks noGrp="1"/>
          </p:cNvSpPr>
          <p:nvPr>
            <p:ph type="subTitle" idx="1"/>
          </p:nvPr>
        </p:nvSpPr>
        <p:spPr>
          <a:xfrm>
            <a:off x="590475" y="1056990"/>
            <a:ext cx="77154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sz="2400" b="1" dirty="0">
                <a:solidFill>
                  <a:srgbClr val="FF0000"/>
                </a:solidFill>
                <a:latin typeface="+mj-lt"/>
              </a:rPr>
              <a:t>TRƯỜNG THCS DƯƠNG HÀ</a:t>
            </a:r>
            <a:endParaRPr sz="2400" b="1" dirty="0">
              <a:solidFill>
                <a:srgbClr val="FF000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 name="Freeform: Shape 2">
            <a:extLst>
              <a:ext uri="{FF2B5EF4-FFF2-40B4-BE49-F238E27FC236}">
                <a16:creationId xmlns:a16="http://schemas.microsoft.com/office/drawing/2014/main" id="{64F582A8-FE8F-D0E4-3A5C-38D08799A8A8}"/>
              </a:ext>
            </a:extLst>
          </p:cNvPr>
          <p:cNvSpPr/>
          <p:nvPr/>
        </p:nvSpPr>
        <p:spPr>
          <a:xfrm>
            <a:off x="178096" y="1857315"/>
            <a:ext cx="811164" cy="2159757"/>
          </a:xfrm>
          <a:custGeom>
            <a:avLst/>
            <a:gdLst>
              <a:gd name="connsiteX0" fmla="*/ 0 w 809127"/>
              <a:gd name="connsiteY0" fmla="*/ 80913 h 2104572"/>
              <a:gd name="connsiteX1" fmla="*/ 80913 w 809127"/>
              <a:gd name="connsiteY1" fmla="*/ 0 h 2104572"/>
              <a:gd name="connsiteX2" fmla="*/ 728214 w 809127"/>
              <a:gd name="connsiteY2" fmla="*/ 0 h 2104572"/>
              <a:gd name="connsiteX3" fmla="*/ 809127 w 809127"/>
              <a:gd name="connsiteY3" fmla="*/ 80913 h 2104572"/>
              <a:gd name="connsiteX4" fmla="*/ 809127 w 809127"/>
              <a:gd name="connsiteY4" fmla="*/ 2023659 h 2104572"/>
              <a:gd name="connsiteX5" fmla="*/ 728214 w 809127"/>
              <a:gd name="connsiteY5" fmla="*/ 2104572 h 2104572"/>
              <a:gd name="connsiteX6" fmla="*/ 80913 w 809127"/>
              <a:gd name="connsiteY6" fmla="*/ 2104572 h 2104572"/>
              <a:gd name="connsiteX7" fmla="*/ 0 w 809127"/>
              <a:gd name="connsiteY7" fmla="*/ 2023659 h 2104572"/>
              <a:gd name="connsiteX8" fmla="*/ 0 w 809127"/>
              <a:gd name="connsiteY8" fmla="*/ 80913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127" h="2104572">
                <a:moveTo>
                  <a:pt x="0" y="80913"/>
                </a:moveTo>
                <a:cubicBezTo>
                  <a:pt x="0" y="36226"/>
                  <a:pt x="36226" y="0"/>
                  <a:pt x="80913" y="0"/>
                </a:cubicBezTo>
                <a:lnTo>
                  <a:pt x="728214" y="0"/>
                </a:lnTo>
                <a:cubicBezTo>
                  <a:pt x="772901" y="0"/>
                  <a:pt x="809127" y="36226"/>
                  <a:pt x="809127" y="80913"/>
                </a:cubicBezTo>
                <a:lnTo>
                  <a:pt x="809127" y="2023659"/>
                </a:lnTo>
                <a:cubicBezTo>
                  <a:pt x="809127" y="2068346"/>
                  <a:pt x="772901" y="2104572"/>
                  <a:pt x="728214" y="2104572"/>
                </a:cubicBezTo>
                <a:lnTo>
                  <a:pt x="80913" y="2104572"/>
                </a:lnTo>
                <a:cubicBezTo>
                  <a:pt x="36226" y="2104572"/>
                  <a:pt x="0" y="2068346"/>
                  <a:pt x="0" y="2023659"/>
                </a:cubicBezTo>
                <a:lnTo>
                  <a:pt x="0" y="809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129" tIns="35129" rIns="35129" bIns="35129" numCol="1" spcCol="1270" anchor="ctr" anchorCtr="0">
            <a:noAutofit/>
          </a:bodyPr>
          <a:lstStyle/>
          <a:p>
            <a:pPr marL="0" lvl="0" indent="0" algn="ctr" defTabSz="800100">
              <a:lnSpc>
                <a:spcPct val="90000"/>
              </a:lnSpc>
              <a:spcBef>
                <a:spcPct val="0"/>
              </a:spcBef>
              <a:spcAft>
                <a:spcPct val="35000"/>
              </a:spcAft>
              <a:buNone/>
            </a:pPr>
            <a:r>
              <a:rPr lang="vi-VN" sz="1800" b="1" i="0" kern="1200" dirty="0">
                <a:solidFill>
                  <a:srgbClr val="00B050"/>
                </a:solidFill>
                <a:latin typeface="+mj-lt"/>
              </a:rPr>
              <a:t>Công tác rà soát phát hiện nguy cơ</a:t>
            </a:r>
            <a:endParaRPr lang="en-US" sz="1800" kern="1200" dirty="0">
              <a:solidFill>
                <a:srgbClr val="00B050"/>
              </a:solidFill>
              <a:latin typeface="+mj-lt"/>
            </a:endParaRPr>
          </a:p>
        </p:txBody>
      </p:sp>
      <p:sp>
        <p:nvSpPr>
          <p:cNvPr id="4" name="Freeform: Shape 3">
            <a:extLst>
              <a:ext uri="{FF2B5EF4-FFF2-40B4-BE49-F238E27FC236}">
                <a16:creationId xmlns:a16="http://schemas.microsoft.com/office/drawing/2014/main" id="{3CE9DCB3-45F7-9DDF-5745-DD4833BA6B19}"/>
              </a:ext>
            </a:extLst>
          </p:cNvPr>
          <p:cNvSpPr/>
          <p:nvPr/>
        </p:nvSpPr>
        <p:spPr>
          <a:xfrm rot="16818599">
            <a:off x="501753" y="2348899"/>
            <a:ext cx="1181606" cy="14061"/>
          </a:xfrm>
          <a:custGeom>
            <a:avLst/>
            <a:gdLst>
              <a:gd name="connsiteX0" fmla="*/ 0 w 1151414"/>
              <a:gd name="connsiteY0" fmla="*/ 7013 h 14026"/>
              <a:gd name="connsiteX1" fmla="*/ 1151414 w 1151414"/>
              <a:gd name="connsiteY1" fmla="*/ 7013 h 14026"/>
            </a:gdLst>
            <a:ahLst/>
            <a:cxnLst>
              <a:cxn ang="0">
                <a:pos x="connsiteX0" y="connsiteY0"/>
              </a:cxn>
              <a:cxn ang="0">
                <a:pos x="connsiteX1" y="connsiteY1"/>
              </a:cxn>
            </a:cxnLst>
            <a:rect l="l" t="t" r="r" b="b"/>
            <a:pathLst>
              <a:path w="1151414" h="14026">
                <a:moveTo>
                  <a:pt x="0" y="7013"/>
                </a:moveTo>
                <a:lnTo>
                  <a:pt x="1151414" y="7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9622" tIns="-21772" rIns="559621" bIns="-21772"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5" name="Freeform: Shape 4">
            <a:extLst>
              <a:ext uri="{FF2B5EF4-FFF2-40B4-BE49-F238E27FC236}">
                <a16:creationId xmlns:a16="http://schemas.microsoft.com/office/drawing/2014/main" id="{B5BCBC91-009D-FFC0-98F5-38A2C209627E}"/>
              </a:ext>
            </a:extLst>
          </p:cNvPr>
          <p:cNvSpPr/>
          <p:nvPr/>
        </p:nvSpPr>
        <p:spPr>
          <a:xfrm>
            <a:off x="1195852" y="1213514"/>
            <a:ext cx="785791" cy="1122303"/>
          </a:xfrm>
          <a:custGeom>
            <a:avLst/>
            <a:gdLst>
              <a:gd name="connsiteX0" fmla="*/ 0 w 783818"/>
              <a:gd name="connsiteY0" fmla="*/ 78382 h 1093626"/>
              <a:gd name="connsiteX1" fmla="*/ 78382 w 783818"/>
              <a:gd name="connsiteY1" fmla="*/ 0 h 1093626"/>
              <a:gd name="connsiteX2" fmla="*/ 705436 w 783818"/>
              <a:gd name="connsiteY2" fmla="*/ 0 h 1093626"/>
              <a:gd name="connsiteX3" fmla="*/ 783818 w 783818"/>
              <a:gd name="connsiteY3" fmla="*/ 78382 h 1093626"/>
              <a:gd name="connsiteX4" fmla="*/ 783818 w 783818"/>
              <a:gd name="connsiteY4" fmla="*/ 1015244 h 1093626"/>
              <a:gd name="connsiteX5" fmla="*/ 705436 w 783818"/>
              <a:gd name="connsiteY5" fmla="*/ 1093626 h 1093626"/>
              <a:gd name="connsiteX6" fmla="*/ 78382 w 783818"/>
              <a:gd name="connsiteY6" fmla="*/ 1093626 h 1093626"/>
              <a:gd name="connsiteX7" fmla="*/ 0 w 783818"/>
              <a:gd name="connsiteY7" fmla="*/ 1015244 h 1093626"/>
              <a:gd name="connsiteX8" fmla="*/ 0 w 783818"/>
              <a:gd name="connsiteY8" fmla="*/ 78382 h 109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818" h="1093626">
                <a:moveTo>
                  <a:pt x="0" y="78382"/>
                </a:moveTo>
                <a:cubicBezTo>
                  <a:pt x="0" y="35093"/>
                  <a:pt x="35093" y="0"/>
                  <a:pt x="78382" y="0"/>
                </a:cubicBezTo>
                <a:lnTo>
                  <a:pt x="705436" y="0"/>
                </a:lnTo>
                <a:cubicBezTo>
                  <a:pt x="748725" y="0"/>
                  <a:pt x="783818" y="35093"/>
                  <a:pt x="783818" y="78382"/>
                </a:cubicBezTo>
                <a:lnTo>
                  <a:pt x="783818" y="1015244"/>
                </a:lnTo>
                <a:cubicBezTo>
                  <a:pt x="783818" y="1058533"/>
                  <a:pt x="748725" y="1093626"/>
                  <a:pt x="705436" y="1093626"/>
                </a:cubicBezTo>
                <a:lnTo>
                  <a:pt x="78382" y="1093626"/>
                </a:lnTo>
                <a:cubicBezTo>
                  <a:pt x="35093" y="1093626"/>
                  <a:pt x="0" y="1058533"/>
                  <a:pt x="0" y="1015244"/>
                </a:cubicBezTo>
                <a:lnTo>
                  <a:pt x="0" y="78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387" tIns="34387" rIns="34387" bIns="34387" numCol="1" spcCol="1270" anchor="ctr" anchorCtr="0">
            <a:noAutofit/>
          </a:bodyPr>
          <a:lstStyle/>
          <a:p>
            <a:pPr marL="0" lvl="0" indent="0" algn="ctr" defTabSz="800100">
              <a:lnSpc>
                <a:spcPct val="90000"/>
              </a:lnSpc>
              <a:spcBef>
                <a:spcPct val="0"/>
              </a:spcBef>
              <a:spcAft>
                <a:spcPct val="35000"/>
              </a:spcAft>
              <a:buNone/>
            </a:pPr>
            <a:r>
              <a:rPr lang="vi-VN" sz="1800" b="1" i="0" kern="1200" dirty="0">
                <a:solidFill>
                  <a:srgbClr val="0070C0"/>
                </a:solidFill>
                <a:latin typeface="+mj-lt"/>
              </a:rPr>
              <a:t>Chính thức  </a:t>
            </a:r>
            <a:endParaRPr lang="en-US" sz="1800" kern="1200" dirty="0">
              <a:solidFill>
                <a:srgbClr val="0070C0"/>
              </a:solidFill>
              <a:latin typeface="+mj-lt"/>
            </a:endParaRPr>
          </a:p>
        </p:txBody>
      </p:sp>
      <p:sp>
        <p:nvSpPr>
          <p:cNvPr id="6" name="Freeform: Shape 5">
            <a:extLst>
              <a:ext uri="{FF2B5EF4-FFF2-40B4-BE49-F238E27FC236}">
                <a16:creationId xmlns:a16="http://schemas.microsoft.com/office/drawing/2014/main" id="{CA5A2E5B-D1E7-834C-8636-E10BF2452D6C}"/>
              </a:ext>
            </a:extLst>
          </p:cNvPr>
          <p:cNvSpPr/>
          <p:nvPr/>
        </p:nvSpPr>
        <p:spPr>
          <a:xfrm rot="16802076">
            <a:off x="1447718" y="1134024"/>
            <a:ext cx="1286907" cy="14061"/>
          </a:xfrm>
          <a:custGeom>
            <a:avLst/>
            <a:gdLst>
              <a:gd name="connsiteX0" fmla="*/ 0 w 1254025"/>
              <a:gd name="connsiteY0" fmla="*/ 7013 h 14026"/>
              <a:gd name="connsiteX1" fmla="*/ 1254025 w 1254025"/>
              <a:gd name="connsiteY1" fmla="*/ 7013 h 14026"/>
            </a:gdLst>
            <a:ahLst/>
            <a:cxnLst>
              <a:cxn ang="0">
                <a:pos x="connsiteX0" y="connsiteY0"/>
              </a:cxn>
              <a:cxn ang="0">
                <a:pos x="connsiteX1" y="connsiteY1"/>
              </a:cxn>
            </a:cxnLst>
            <a:rect l="l" t="t" r="r" b="b"/>
            <a:pathLst>
              <a:path w="1254025" h="14026">
                <a:moveTo>
                  <a:pt x="0" y="7013"/>
                </a:moveTo>
                <a:lnTo>
                  <a:pt x="1254025"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08361" tIns="-24337" rIns="608362" bIns="-24339"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7" name="Freeform: Shape 6">
            <a:extLst>
              <a:ext uri="{FF2B5EF4-FFF2-40B4-BE49-F238E27FC236}">
                <a16:creationId xmlns:a16="http://schemas.microsoft.com/office/drawing/2014/main" id="{4A64DF19-ECB3-3AE5-0506-E0D087A79B76}"/>
              </a:ext>
            </a:extLst>
          </p:cNvPr>
          <p:cNvSpPr/>
          <p:nvPr/>
        </p:nvSpPr>
        <p:spPr>
          <a:xfrm>
            <a:off x="2200699" y="213428"/>
            <a:ext cx="2958364" cy="588031"/>
          </a:xfrm>
          <a:custGeom>
            <a:avLst/>
            <a:gdLst>
              <a:gd name="connsiteX0" fmla="*/ 0 w 2950935"/>
              <a:gd name="connsiteY0" fmla="*/ 57301 h 573006"/>
              <a:gd name="connsiteX1" fmla="*/ 57301 w 2950935"/>
              <a:gd name="connsiteY1" fmla="*/ 0 h 573006"/>
              <a:gd name="connsiteX2" fmla="*/ 2893634 w 2950935"/>
              <a:gd name="connsiteY2" fmla="*/ 0 h 573006"/>
              <a:gd name="connsiteX3" fmla="*/ 2950935 w 2950935"/>
              <a:gd name="connsiteY3" fmla="*/ 57301 h 573006"/>
              <a:gd name="connsiteX4" fmla="*/ 2950935 w 2950935"/>
              <a:gd name="connsiteY4" fmla="*/ 515705 h 573006"/>
              <a:gd name="connsiteX5" fmla="*/ 2893634 w 2950935"/>
              <a:gd name="connsiteY5" fmla="*/ 573006 h 573006"/>
              <a:gd name="connsiteX6" fmla="*/ 57301 w 2950935"/>
              <a:gd name="connsiteY6" fmla="*/ 573006 h 573006"/>
              <a:gd name="connsiteX7" fmla="*/ 0 w 2950935"/>
              <a:gd name="connsiteY7" fmla="*/ 515705 h 573006"/>
              <a:gd name="connsiteX8" fmla="*/ 0 w 2950935"/>
              <a:gd name="connsiteY8" fmla="*/ 57301 h 5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0935" h="573006">
                <a:moveTo>
                  <a:pt x="0" y="57301"/>
                </a:moveTo>
                <a:cubicBezTo>
                  <a:pt x="0" y="25655"/>
                  <a:pt x="25655" y="0"/>
                  <a:pt x="57301" y="0"/>
                </a:cubicBezTo>
                <a:lnTo>
                  <a:pt x="2893634" y="0"/>
                </a:lnTo>
                <a:cubicBezTo>
                  <a:pt x="2925280" y="0"/>
                  <a:pt x="2950935" y="25655"/>
                  <a:pt x="2950935" y="57301"/>
                </a:cubicBezTo>
                <a:lnTo>
                  <a:pt x="2950935" y="515705"/>
                </a:lnTo>
                <a:cubicBezTo>
                  <a:pt x="2950935" y="547351"/>
                  <a:pt x="2925280" y="573006"/>
                  <a:pt x="2893634" y="573006"/>
                </a:cubicBezTo>
                <a:lnTo>
                  <a:pt x="57301" y="573006"/>
                </a:lnTo>
                <a:cubicBezTo>
                  <a:pt x="25655" y="573006"/>
                  <a:pt x="0" y="547351"/>
                  <a:pt x="0" y="515705"/>
                </a:cubicBezTo>
                <a:lnTo>
                  <a:pt x="0" y="573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13" tIns="28213" rIns="28213" bIns="28213"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7030A0"/>
                </a:solidFill>
                <a:latin typeface="+mj-lt"/>
              </a:rPr>
              <a:t>Phiếu khảo sát tổng quát</a:t>
            </a:r>
            <a:endParaRPr lang="en-US" sz="1800" kern="1200" dirty="0">
              <a:solidFill>
                <a:srgbClr val="7030A0"/>
              </a:solidFill>
              <a:latin typeface="+mj-lt"/>
            </a:endParaRPr>
          </a:p>
        </p:txBody>
      </p:sp>
      <p:sp>
        <p:nvSpPr>
          <p:cNvPr id="8" name="Freeform: Shape 7">
            <a:extLst>
              <a:ext uri="{FF2B5EF4-FFF2-40B4-BE49-F238E27FC236}">
                <a16:creationId xmlns:a16="http://schemas.microsoft.com/office/drawing/2014/main" id="{5C1BF75E-71A6-4FAA-8F13-7D9D2583CA9C}"/>
              </a:ext>
            </a:extLst>
          </p:cNvPr>
          <p:cNvSpPr/>
          <p:nvPr/>
        </p:nvSpPr>
        <p:spPr>
          <a:xfrm rot="4208027">
            <a:off x="1767467" y="2069167"/>
            <a:ext cx="641224" cy="14061"/>
          </a:xfrm>
          <a:custGeom>
            <a:avLst/>
            <a:gdLst>
              <a:gd name="connsiteX0" fmla="*/ 0 w 624840"/>
              <a:gd name="connsiteY0" fmla="*/ 7013 h 14026"/>
              <a:gd name="connsiteX1" fmla="*/ 624840 w 624840"/>
              <a:gd name="connsiteY1" fmla="*/ 7013 h 14026"/>
            </a:gdLst>
            <a:ahLst/>
            <a:cxnLst>
              <a:cxn ang="0">
                <a:pos x="connsiteX0" y="connsiteY0"/>
              </a:cxn>
              <a:cxn ang="0">
                <a:pos x="connsiteX1" y="connsiteY1"/>
              </a:cxn>
            </a:cxnLst>
            <a:rect l="l" t="t" r="r" b="b"/>
            <a:pathLst>
              <a:path w="624840" h="14026">
                <a:moveTo>
                  <a:pt x="0" y="7013"/>
                </a:moveTo>
                <a:lnTo>
                  <a:pt x="624840"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499" tIns="-8608" rIns="309499" bIns="-8609"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10" name="Freeform: Shape 9">
            <a:extLst>
              <a:ext uri="{FF2B5EF4-FFF2-40B4-BE49-F238E27FC236}">
                <a16:creationId xmlns:a16="http://schemas.microsoft.com/office/drawing/2014/main" id="{5065B350-2B84-68F8-DEC4-3AD16306E3B5}"/>
              </a:ext>
            </a:extLst>
          </p:cNvPr>
          <p:cNvSpPr/>
          <p:nvPr/>
        </p:nvSpPr>
        <p:spPr>
          <a:xfrm>
            <a:off x="2194515" y="1371214"/>
            <a:ext cx="1068456" cy="2013031"/>
          </a:xfrm>
          <a:custGeom>
            <a:avLst/>
            <a:gdLst>
              <a:gd name="connsiteX0" fmla="*/ 0 w 1065773"/>
              <a:gd name="connsiteY0" fmla="*/ 106577 h 1961595"/>
              <a:gd name="connsiteX1" fmla="*/ 106577 w 1065773"/>
              <a:gd name="connsiteY1" fmla="*/ 0 h 1961595"/>
              <a:gd name="connsiteX2" fmla="*/ 959196 w 1065773"/>
              <a:gd name="connsiteY2" fmla="*/ 0 h 1961595"/>
              <a:gd name="connsiteX3" fmla="*/ 1065773 w 1065773"/>
              <a:gd name="connsiteY3" fmla="*/ 106577 h 1961595"/>
              <a:gd name="connsiteX4" fmla="*/ 1065773 w 1065773"/>
              <a:gd name="connsiteY4" fmla="*/ 1855018 h 1961595"/>
              <a:gd name="connsiteX5" fmla="*/ 959196 w 1065773"/>
              <a:gd name="connsiteY5" fmla="*/ 1961595 h 1961595"/>
              <a:gd name="connsiteX6" fmla="*/ 106577 w 1065773"/>
              <a:gd name="connsiteY6" fmla="*/ 1961595 h 1961595"/>
              <a:gd name="connsiteX7" fmla="*/ 0 w 1065773"/>
              <a:gd name="connsiteY7" fmla="*/ 1855018 h 1961595"/>
              <a:gd name="connsiteX8" fmla="*/ 0 w 1065773"/>
              <a:gd name="connsiteY8" fmla="*/ 106577 h 19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773" h="1961595">
                <a:moveTo>
                  <a:pt x="0" y="106577"/>
                </a:moveTo>
                <a:cubicBezTo>
                  <a:pt x="0" y="47716"/>
                  <a:pt x="47716" y="0"/>
                  <a:pt x="106577" y="0"/>
                </a:cubicBezTo>
                <a:lnTo>
                  <a:pt x="959196" y="0"/>
                </a:lnTo>
                <a:cubicBezTo>
                  <a:pt x="1018057" y="0"/>
                  <a:pt x="1065773" y="47716"/>
                  <a:pt x="1065773" y="106577"/>
                </a:cubicBezTo>
                <a:lnTo>
                  <a:pt x="1065773" y="1855018"/>
                </a:lnTo>
                <a:cubicBezTo>
                  <a:pt x="1065773" y="1913879"/>
                  <a:pt x="1018057" y="1961595"/>
                  <a:pt x="959196" y="1961595"/>
                </a:cubicBezTo>
                <a:lnTo>
                  <a:pt x="106577" y="1961595"/>
                </a:lnTo>
                <a:cubicBezTo>
                  <a:pt x="47716" y="1961595"/>
                  <a:pt x="0" y="1913879"/>
                  <a:pt x="0" y="1855018"/>
                </a:cubicBezTo>
                <a:lnTo>
                  <a:pt x="0" y="1065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45" tIns="42645" rIns="42645" bIns="42645"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7030A0"/>
                </a:solidFill>
                <a:latin typeface="+mj-lt"/>
              </a:rPr>
              <a:t>Phiếu sàng lọc chuyên biệt </a:t>
            </a:r>
            <a:endParaRPr lang="en-US" sz="1800" kern="1200" dirty="0">
              <a:solidFill>
                <a:srgbClr val="7030A0"/>
              </a:solidFill>
              <a:latin typeface="+mj-lt"/>
            </a:endParaRPr>
          </a:p>
        </p:txBody>
      </p:sp>
      <p:sp>
        <p:nvSpPr>
          <p:cNvPr id="11" name="Freeform: Shape 10">
            <a:extLst>
              <a:ext uri="{FF2B5EF4-FFF2-40B4-BE49-F238E27FC236}">
                <a16:creationId xmlns:a16="http://schemas.microsoft.com/office/drawing/2014/main" id="{C50F8A8D-B1EC-7409-2B3F-9F0FE5F98F6A}"/>
              </a:ext>
            </a:extLst>
          </p:cNvPr>
          <p:cNvSpPr/>
          <p:nvPr/>
        </p:nvSpPr>
        <p:spPr>
          <a:xfrm rot="17463795">
            <a:off x="2774616" y="1668398"/>
            <a:ext cx="1505170" cy="14061"/>
          </a:xfrm>
          <a:custGeom>
            <a:avLst/>
            <a:gdLst>
              <a:gd name="connsiteX0" fmla="*/ 0 w 1466711"/>
              <a:gd name="connsiteY0" fmla="*/ 7013 h 14026"/>
              <a:gd name="connsiteX1" fmla="*/ 1466711 w 1466711"/>
              <a:gd name="connsiteY1" fmla="*/ 7013 h 14026"/>
            </a:gdLst>
            <a:ahLst/>
            <a:cxnLst>
              <a:cxn ang="0">
                <a:pos x="connsiteX0" y="connsiteY0"/>
              </a:cxn>
              <a:cxn ang="0">
                <a:pos x="connsiteX1" y="connsiteY1"/>
              </a:cxn>
            </a:cxnLst>
            <a:rect l="l" t="t" r="r" b="b"/>
            <a:pathLst>
              <a:path w="1466711" h="14026">
                <a:moveTo>
                  <a:pt x="0" y="7013"/>
                </a:moveTo>
                <a:lnTo>
                  <a:pt x="1466711"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09387" tIns="-29654" rIns="709388" bIns="-29656"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12" name="Freeform: Shape 11">
            <a:extLst>
              <a:ext uri="{FF2B5EF4-FFF2-40B4-BE49-F238E27FC236}">
                <a16:creationId xmlns:a16="http://schemas.microsoft.com/office/drawing/2014/main" id="{409AD44B-701F-E5FD-1536-7DD7C38F48F0}"/>
              </a:ext>
            </a:extLst>
          </p:cNvPr>
          <p:cNvSpPr/>
          <p:nvPr/>
        </p:nvSpPr>
        <p:spPr>
          <a:xfrm>
            <a:off x="3791433" y="772035"/>
            <a:ext cx="4891357" cy="402185"/>
          </a:xfrm>
          <a:custGeom>
            <a:avLst/>
            <a:gdLst>
              <a:gd name="connsiteX0" fmla="*/ 0 w 4879074"/>
              <a:gd name="connsiteY0" fmla="*/ 39191 h 391909"/>
              <a:gd name="connsiteX1" fmla="*/ 39191 w 4879074"/>
              <a:gd name="connsiteY1" fmla="*/ 0 h 391909"/>
              <a:gd name="connsiteX2" fmla="*/ 4839883 w 4879074"/>
              <a:gd name="connsiteY2" fmla="*/ 0 h 391909"/>
              <a:gd name="connsiteX3" fmla="*/ 4879074 w 4879074"/>
              <a:gd name="connsiteY3" fmla="*/ 39191 h 391909"/>
              <a:gd name="connsiteX4" fmla="*/ 4879074 w 4879074"/>
              <a:gd name="connsiteY4" fmla="*/ 352718 h 391909"/>
              <a:gd name="connsiteX5" fmla="*/ 4839883 w 4879074"/>
              <a:gd name="connsiteY5" fmla="*/ 391909 h 391909"/>
              <a:gd name="connsiteX6" fmla="*/ 39191 w 4879074"/>
              <a:gd name="connsiteY6" fmla="*/ 391909 h 391909"/>
              <a:gd name="connsiteX7" fmla="*/ 0 w 4879074"/>
              <a:gd name="connsiteY7" fmla="*/ 352718 h 391909"/>
              <a:gd name="connsiteX8" fmla="*/ 0 w 4879074"/>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9074" h="391909">
                <a:moveTo>
                  <a:pt x="0" y="39191"/>
                </a:moveTo>
                <a:cubicBezTo>
                  <a:pt x="0" y="17546"/>
                  <a:pt x="17546" y="0"/>
                  <a:pt x="39191" y="0"/>
                </a:cubicBezTo>
                <a:lnTo>
                  <a:pt x="4839883" y="0"/>
                </a:lnTo>
                <a:cubicBezTo>
                  <a:pt x="4861528" y="0"/>
                  <a:pt x="4879074" y="17546"/>
                  <a:pt x="4879074" y="39191"/>
                </a:cubicBezTo>
                <a:lnTo>
                  <a:pt x="4879074" y="352718"/>
                </a:lnTo>
                <a:cubicBezTo>
                  <a:pt x="4879074" y="374363"/>
                  <a:pt x="4861528" y="391909"/>
                  <a:pt x="4839883"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Trắc nghiệm sàng lọc tổng quát về tâm lý</a:t>
            </a:r>
            <a:endParaRPr lang="en-US" sz="1800" kern="1200" dirty="0">
              <a:solidFill>
                <a:schemeClr val="tx1"/>
              </a:solidFill>
              <a:latin typeface="+mj-lt"/>
            </a:endParaRPr>
          </a:p>
        </p:txBody>
      </p:sp>
      <p:sp>
        <p:nvSpPr>
          <p:cNvPr id="13" name="Freeform: Shape 12">
            <a:extLst>
              <a:ext uri="{FF2B5EF4-FFF2-40B4-BE49-F238E27FC236}">
                <a16:creationId xmlns:a16="http://schemas.microsoft.com/office/drawing/2014/main" id="{711EB5C2-3CFD-E03A-2D70-52600D259EB5}"/>
              </a:ext>
            </a:extLst>
          </p:cNvPr>
          <p:cNvSpPr/>
          <p:nvPr/>
        </p:nvSpPr>
        <p:spPr>
          <a:xfrm rot="17991891">
            <a:off x="2984025" y="1899655"/>
            <a:ext cx="1086352" cy="14061"/>
          </a:xfrm>
          <a:custGeom>
            <a:avLst/>
            <a:gdLst>
              <a:gd name="connsiteX0" fmla="*/ 0 w 1058594"/>
              <a:gd name="connsiteY0" fmla="*/ 7013 h 14026"/>
              <a:gd name="connsiteX1" fmla="*/ 1058594 w 1058594"/>
              <a:gd name="connsiteY1" fmla="*/ 7013 h 14026"/>
            </a:gdLst>
            <a:ahLst/>
            <a:cxnLst>
              <a:cxn ang="0">
                <a:pos x="connsiteX0" y="connsiteY0"/>
              </a:cxn>
              <a:cxn ang="0">
                <a:pos x="connsiteX1" y="connsiteY1"/>
              </a:cxn>
            </a:cxnLst>
            <a:rect l="l" t="t" r="r" b="b"/>
            <a:pathLst>
              <a:path w="1058594" h="14026">
                <a:moveTo>
                  <a:pt x="0" y="7013"/>
                </a:moveTo>
                <a:lnTo>
                  <a:pt x="1058594"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15532" tIns="-19451" rIns="515532" bIns="-19453"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14" name="Freeform: Shape 13">
            <a:extLst>
              <a:ext uri="{FF2B5EF4-FFF2-40B4-BE49-F238E27FC236}">
                <a16:creationId xmlns:a16="http://schemas.microsoft.com/office/drawing/2014/main" id="{22164096-77CF-D6BB-783B-2032ED00E4A7}"/>
              </a:ext>
            </a:extLst>
          </p:cNvPr>
          <p:cNvSpPr/>
          <p:nvPr/>
        </p:nvSpPr>
        <p:spPr>
          <a:xfrm>
            <a:off x="3791433" y="1234549"/>
            <a:ext cx="4912259" cy="402185"/>
          </a:xfrm>
          <a:custGeom>
            <a:avLst/>
            <a:gdLst>
              <a:gd name="connsiteX0" fmla="*/ 0 w 4899923"/>
              <a:gd name="connsiteY0" fmla="*/ 39191 h 391909"/>
              <a:gd name="connsiteX1" fmla="*/ 39191 w 4899923"/>
              <a:gd name="connsiteY1" fmla="*/ 0 h 391909"/>
              <a:gd name="connsiteX2" fmla="*/ 4860732 w 4899923"/>
              <a:gd name="connsiteY2" fmla="*/ 0 h 391909"/>
              <a:gd name="connsiteX3" fmla="*/ 4899923 w 4899923"/>
              <a:gd name="connsiteY3" fmla="*/ 39191 h 391909"/>
              <a:gd name="connsiteX4" fmla="*/ 4899923 w 4899923"/>
              <a:gd name="connsiteY4" fmla="*/ 352718 h 391909"/>
              <a:gd name="connsiteX5" fmla="*/ 4860732 w 4899923"/>
              <a:gd name="connsiteY5" fmla="*/ 391909 h 391909"/>
              <a:gd name="connsiteX6" fmla="*/ 39191 w 4899923"/>
              <a:gd name="connsiteY6" fmla="*/ 391909 h 391909"/>
              <a:gd name="connsiteX7" fmla="*/ 0 w 4899923"/>
              <a:gd name="connsiteY7" fmla="*/ 352718 h 391909"/>
              <a:gd name="connsiteX8" fmla="*/ 0 w 4899923"/>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9923" h="391909">
                <a:moveTo>
                  <a:pt x="0" y="39191"/>
                </a:moveTo>
                <a:cubicBezTo>
                  <a:pt x="0" y="17546"/>
                  <a:pt x="17546" y="0"/>
                  <a:pt x="39191" y="0"/>
                </a:cubicBezTo>
                <a:lnTo>
                  <a:pt x="4860732" y="0"/>
                </a:lnTo>
                <a:cubicBezTo>
                  <a:pt x="4882377" y="0"/>
                  <a:pt x="4899923" y="17546"/>
                  <a:pt x="4899923" y="39191"/>
                </a:cubicBezTo>
                <a:lnTo>
                  <a:pt x="4899923" y="352718"/>
                </a:lnTo>
                <a:cubicBezTo>
                  <a:pt x="4899923" y="374363"/>
                  <a:pt x="4882377" y="391909"/>
                  <a:pt x="4860732"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Sàng lọc về sức khoẻ tâm thần, trầm cảm, stress.</a:t>
            </a:r>
            <a:endParaRPr lang="en-US" sz="1800" kern="1200" dirty="0">
              <a:solidFill>
                <a:schemeClr val="tx1"/>
              </a:solidFill>
              <a:latin typeface="+mj-lt"/>
            </a:endParaRPr>
          </a:p>
        </p:txBody>
      </p:sp>
      <p:sp>
        <p:nvSpPr>
          <p:cNvPr id="15" name="Freeform: Shape 14">
            <a:extLst>
              <a:ext uri="{FF2B5EF4-FFF2-40B4-BE49-F238E27FC236}">
                <a16:creationId xmlns:a16="http://schemas.microsoft.com/office/drawing/2014/main" id="{F007C1B9-0888-7DA2-A1C1-06339FB3920B}"/>
              </a:ext>
            </a:extLst>
          </p:cNvPr>
          <p:cNvSpPr/>
          <p:nvPr/>
        </p:nvSpPr>
        <p:spPr>
          <a:xfrm rot="19199900">
            <a:off x="3185559" y="2152826"/>
            <a:ext cx="661715" cy="14394"/>
          </a:xfrm>
          <a:custGeom>
            <a:avLst/>
            <a:gdLst>
              <a:gd name="connsiteX0" fmla="*/ 0 w 660053"/>
              <a:gd name="connsiteY0" fmla="*/ 7013 h 14026"/>
              <a:gd name="connsiteX1" fmla="*/ 660053 w 660053"/>
              <a:gd name="connsiteY1" fmla="*/ 7013 h 14026"/>
            </a:gdLst>
            <a:ahLst/>
            <a:cxnLst>
              <a:cxn ang="0">
                <a:pos x="connsiteX0" y="connsiteY0"/>
              </a:cxn>
              <a:cxn ang="0">
                <a:pos x="connsiteX1" y="connsiteY1"/>
              </a:cxn>
            </a:cxnLst>
            <a:rect l="l" t="t" r="r" b="b"/>
            <a:pathLst>
              <a:path w="660053" h="14026">
                <a:moveTo>
                  <a:pt x="0" y="7013"/>
                </a:moveTo>
                <a:lnTo>
                  <a:pt x="660053"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6225" tIns="-9488" rIns="326226" bIns="-9488"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16" name="Freeform: Shape 15">
            <a:extLst>
              <a:ext uri="{FF2B5EF4-FFF2-40B4-BE49-F238E27FC236}">
                <a16:creationId xmlns:a16="http://schemas.microsoft.com/office/drawing/2014/main" id="{17B46201-1406-EC32-CF6C-35E194F21B2C}"/>
              </a:ext>
            </a:extLst>
          </p:cNvPr>
          <p:cNvSpPr/>
          <p:nvPr/>
        </p:nvSpPr>
        <p:spPr>
          <a:xfrm>
            <a:off x="3769863" y="1656159"/>
            <a:ext cx="4933467" cy="402185"/>
          </a:xfrm>
          <a:custGeom>
            <a:avLst/>
            <a:gdLst>
              <a:gd name="connsiteX0" fmla="*/ 0 w 4921078"/>
              <a:gd name="connsiteY0" fmla="*/ 39191 h 391909"/>
              <a:gd name="connsiteX1" fmla="*/ 39191 w 4921078"/>
              <a:gd name="connsiteY1" fmla="*/ 0 h 391909"/>
              <a:gd name="connsiteX2" fmla="*/ 4881887 w 4921078"/>
              <a:gd name="connsiteY2" fmla="*/ 0 h 391909"/>
              <a:gd name="connsiteX3" fmla="*/ 4921078 w 4921078"/>
              <a:gd name="connsiteY3" fmla="*/ 39191 h 391909"/>
              <a:gd name="connsiteX4" fmla="*/ 4921078 w 4921078"/>
              <a:gd name="connsiteY4" fmla="*/ 352718 h 391909"/>
              <a:gd name="connsiteX5" fmla="*/ 4881887 w 4921078"/>
              <a:gd name="connsiteY5" fmla="*/ 391909 h 391909"/>
              <a:gd name="connsiteX6" fmla="*/ 39191 w 4921078"/>
              <a:gd name="connsiteY6" fmla="*/ 391909 h 391909"/>
              <a:gd name="connsiteX7" fmla="*/ 0 w 4921078"/>
              <a:gd name="connsiteY7" fmla="*/ 352718 h 391909"/>
              <a:gd name="connsiteX8" fmla="*/ 0 w 4921078"/>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078" h="391909">
                <a:moveTo>
                  <a:pt x="0" y="39191"/>
                </a:moveTo>
                <a:cubicBezTo>
                  <a:pt x="0" y="17546"/>
                  <a:pt x="17546" y="0"/>
                  <a:pt x="39191" y="0"/>
                </a:cubicBezTo>
                <a:lnTo>
                  <a:pt x="4881887" y="0"/>
                </a:lnTo>
                <a:cubicBezTo>
                  <a:pt x="4903532" y="0"/>
                  <a:pt x="4921078" y="17546"/>
                  <a:pt x="4921078" y="39191"/>
                </a:cubicBezTo>
                <a:lnTo>
                  <a:pt x="4921078" y="352718"/>
                </a:lnTo>
                <a:cubicBezTo>
                  <a:pt x="4921078" y="374363"/>
                  <a:pt x="4903532" y="391909"/>
                  <a:pt x="4881887"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Sàng lọc về nghiện game</a:t>
            </a:r>
            <a:endParaRPr lang="en-US" sz="1800" kern="1200" dirty="0">
              <a:solidFill>
                <a:schemeClr val="tx1"/>
              </a:solidFill>
              <a:latin typeface="+mj-lt"/>
            </a:endParaRPr>
          </a:p>
        </p:txBody>
      </p:sp>
      <p:sp>
        <p:nvSpPr>
          <p:cNvPr id="17" name="Freeform: Shape 16">
            <a:extLst>
              <a:ext uri="{FF2B5EF4-FFF2-40B4-BE49-F238E27FC236}">
                <a16:creationId xmlns:a16="http://schemas.microsoft.com/office/drawing/2014/main" id="{443F1177-E088-9363-DAE5-E651F106CDC3}"/>
              </a:ext>
            </a:extLst>
          </p:cNvPr>
          <p:cNvSpPr/>
          <p:nvPr/>
        </p:nvSpPr>
        <p:spPr>
          <a:xfrm rot="21491616">
            <a:off x="3262841" y="2362002"/>
            <a:ext cx="528723" cy="14394"/>
          </a:xfrm>
          <a:custGeom>
            <a:avLst/>
            <a:gdLst>
              <a:gd name="connsiteX0" fmla="*/ 0 w 527395"/>
              <a:gd name="connsiteY0" fmla="*/ 7013 h 14026"/>
              <a:gd name="connsiteX1" fmla="*/ 527395 w 527395"/>
              <a:gd name="connsiteY1" fmla="*/ 7013 h 14026"/>
            </a:gdLst>
            <a:ahLst/>
            <a:cxnLst>
              <a:cxn ang="0">
                <a:pos x="connsiteX0" y="connsiteY0"/>
              </a:cxn>
              <a:cxn ang="0">
                <a:pos x="connsiteX1" y="connsiteY1"/>
              </a:cxn>
            </a:cxnLst>
            <a:rect l="l" t="t" r="r" b="b"/>
            <a:pathLst>
              <a:path w="527395" h="14026">
                <a:moveTo>
                  <a:pt x="0" y="7013"/>
                </a:moveTo>
                <a:lnTo>
                  <a:pt x="527395"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3213" tIns="-6172" rIns="263212" bIns="-6172"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18" name="Freeform: Shape 17">
            <a:extLst>
              <a:ext uri="{FF2B5EF4-FFF2-40B4-BE49-F238E27FC236}">
                <a16:creationId xmlns:a16="http://schemas.microsoft.com/office/drawing/2014/main" id="{A0F3A964-8625-C66D-4A2C-F35AD1D1F5F5}"/>
              </a:ext>
            </a:extLst>
          </p:cNvPr>
          <p:cNvSpPr/>
          <p:nvPr/>
        </p:nvSpPr>
        <p:spPr>
          <a:xfrm>
            <a:off x="3791433" y="2116210"/>
            <a:ext cx="4933467" cy="529272"/>
          </a:xfrm>
          <a:custGeom>
            <a:avLst/>
            <a:gdLst>
              <a:gd name="connsiteX0" fmla="*/ 0 w 4921078"/>
              <a:gd name="connsiteY0" fmla="*/ 39191 h 391909"/>
              <a:gd name="connsiteX1" fmla="*/ 39191 w 4921078"/>
              <a:gd name="connsiteY1" fmla="*/ 0 h 391909"/>
              <a:gd name="connsiteX2" fmla="*/ 4881887 w 4921078"/>
              <a:gd name="connsiteY2" fmla="*/ 0 h 391909"/>
              <a:gd name="connsiteX3" fmla="*/ 4921078 w 4921078"/>
              <a:gd name="connsiteY3" fmla="*/ 39191 h 391909"/>
              <a:gd name="connsiteX4" fmla="*/ 4921078 w 4921078"/>
              <a:gd name="connsiteY4" fmla="*/ 352718 h 391909"/>
              <a:gd name="connsiteX5" fmla="*/ 4881887 w 4921078"/>
              <a:gd name="connsiteY5" fmla="*/ 391909 h 391909"/>
              <a:gd name="connsiteX6" fmla="*/ 39191 w 4921078"/>
              <a:gd name="connsiteY6" fmla="*/ 391909 h 391909"/>
              <a:gd name="connsiteX7" fmla="*/ 0 w 4921078"/>
              <a:gd name="connsiteY7" fmla="*/ 352718 h 391909"/>
              <a:gd name="connsiteX8" fmla="*/ 0 w 4921078"/>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078" h="391909">
                <a:moveTo>
                  <a:pt x="0" y="39191"/>
                </a:moveTo>
                <a:cubicBezTo>
                  <a:pt x="0" y="17546"/>
                  <a:pt x="17546" y="0"/>
                  <a:pt x="39191" y="0"/>
                </a:cubicBezTo>
                <a:lnTo>
                  <a:pt x="4881887" y="0"/>
                </a:lnTo>
                <a:cubicBezTo>
                  <a:pt x="4903532" y="0"/>
                  <a:pt x="4921078" y="17546"/>
                  <a:pt x="4921078" y="39191"/>
                </a:cubicBezTo>
                <a:lnTo>
                  <a:pt x="4921078" y="352718"/>
                </a:lnTo>
                <a:cubicBezTo>
                  <a:pt x="4921078" y="374363"/>
                  <a:pt x="4903532" y="391909"/>
                  <a:pt x="4881887"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Sàng lọc khuyết tật như tự kỷ, tăng động giảm chú ý, khuyết tật học tập</a:t>
            </a:r>
            <a:endParaRPr lang="en-US" sz="1800" kern="1200" dirty="0">
              <a:solidFill>
                <a:schemeClr val="tx1"/>
              </a:solidFill>
              <a:latin typeface="+mj-lt"/>
            </a:endParaRPr>
          </a:p>
        </p:txBody>
      </p:sp>
      <p:sp>
        <p:nvSpPr>
          <p:cNvPr id="19" name="Freeform: Shape 18">
            <a:extLst>
              <a:ext uri="{FF2B5EF4-FFF2-40B4-BE49-F238E27FC236}">
                <a16:creationId xmlns:a16="http://schemas.microsoft.com/office/drawing/2014/main" id="{3ECDB232-ADA7-905C-9AEC-2E456C1C3110}"/>
              </a:ext>
            </a:extLst>
          </p:cNvPr>
          <p:cNvSpPr/>
          <p:nvPr/>
        </p:nvSpPr>
        <p:spPr>
          <a:xfrm rot="2368195">
            <a:off x="3184917" y="2593259"/>
            <a:ext cx="684571" cy="14394"/>
          </a:xfrm>
          <a:custGeom>
            <a:avLst/>
            <a:gdLst>
              <a:gd name="connsiteX0" fmla="*/ 0 w 682852"/>
              <a:gd name="connsiteY0" fmla="*/ 7013 h 14026"/>
              <a:gd name="connsiteX1" fmla="*/ 682852 w 682852"/>
              <a:gd name="connsiteY1" fmla="*/ 7013 h 14026"/>
            </a:gdLst>
            <a:ahLst/>
            <a:cxnLst>
              <a:cxn ang="0">
                <a:pos x="connsiteX0" y="connsiteY0"/>
              </a:cxn>
              <a:cxn ang="0">
                <a:pos x="connsiteX1" y="connsiteY1"/>
              </a:cxn>
            </a:cxnLst>
            <a:rect l="l" t="t" r="r" b="b"/>
            <a:pathLst>
              <a:path w="682852" h="14026">
                <a:moveTo>
                  <a:pt x="0" y="7013"/>
                </a:moveTo>
                <a:lnTo>
                  <a:pt x="682852"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7054" tIns="-10058" rIns="337055" bIns="-10059"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20" name="Freeform: Shape 19">
            <a:extLst>
              <a:ext uri="{FF2B5EF4-FFF2-40B4-BE49-F238E27FC236}">
                <a16:creationId xmlns:a16="http://schemas.microsoft.com/office/drawing/2014/main" id="{716C0294-B646-59C3-63A2-CDA081945B79}"/>
              </a:ext>
            </a:extLst>
          </p:cNvPr>
          <p:cNvSpPr/>
          <p:nvPr/>
        </p:nvSpPr>
        <p:spPr>
          <a:xfrm>
            <a:off x="3791433" y="2717787"/>
            <a:ext cx="4933466" cy="402185"/>
          </a:xfrm>
          <a:custGeom>
            <a:avLst/>
            <a:gdLst>
              <a:gd name="connsiteX0" fmla="*/ 0 w 4877255"/>
              <a:gd name="connsiteY0" fmla="*/ 39191 h 391909"/>
              <a:gd name="connsiteX1" fmla="*/ 39191 w 4877255"/>
              <a:gd name="connsiteY1" fmla="*/ 0 h 391909"/>
              <a:gd name="connsiteX2" fmla="*/ 4838064 w 4877255"/>
              <a:gd name="connsiteY2" fmla="*/ 0 h 391909"/>
              <a:gd name="connsiteX3" fmla="*/ 4877255 w 4877255"/>
              <a:gd name="connsiteY3" fmla="*/ 39191 h 391909"/>
              <a:gd name="connsiteX4" fmla="*/ 4877255 w 4877255"/>
              <a:gd name="connsiteY4" fmla="*/ 352718 h 391909"/>
              <a:gd name="connsiteX5" fmla="*/ 4838064 w 4877255"/>
              <a:gd name="connsiteY5" fmla="*/ 391909 h 391909"/>
              <a:gd name="connsiteX6" fmla="*/ 39191 w 4877255"/>
              <a:gd name="connsiteY6" fmla="*/ 391909 h 391909"/>
              <a:gd name="connsiteX7" fmla="*/ 0 w 4877255"/>
              <a:gd name="connsiteY7" fmla="*/ 352718 h 391909"/>
              <a:gd name="connsiteX8" fmla="*/ 0 w 4877255"/>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255" h="391909">
                <a:moveTo>
                  <a:pt x="0" y="39191"/>
                </a:moveTo>
                <a:cubicBezTo>
                  <a:pt x="0" y="17546"/>
                  <a:pt x="17546" y="0"/>
                  <a:pt x="39191" y="0"/>
                </a:cubicBezTo>
                <a:lnTo>
                  <a:pt x="4838064" y="0"/>
                </a:lnTo>
                <a:cubicBezTo>
                  <a:pt x="4859709" y="0"/>
                  <a:pt x="4877255" y="17546"/>
                  <a:pt x="4877255" y="39191"/>
                </a:cubicBezTo>
                <a:lnTo>
                  <a:pt x="4877255" y="352718"/>
                </a:lnTo>
                <a:cubicBezTo>
                  <a:pt x="4877255" y="374363"/>
                  <a:pt x="4859709" y="391909"/>
                  <a:pt x="4838064"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Sàng lọc về hành vi bất thường</a:t>
            </a:r>
            <a:endParaRPr lang="en-US" sz="1800" kern="1200" dirty="0">
              <a:solidFill>
                <a:schemeClr val="tx1"/>
              </a:solidFill>
              <a:latin typeface="+mj-lt"/>
            </a:endParaRPr>
          </a:p>
        </p:txBody>
      </p:sp>
      <p:sp>
        <p:nvSpPr>
          <p:cNvPr id="21" name="Freeform: Shape 20">
            <a:extLst>
              <a:ext uri="{FF2B5EF4-FFF2-40B4-BE49-F238E27FC236}">
                <a16:creationId xmlns:a16="http://schemas.microsoft.com/office/drawing/2014/main" id="{47E51AD5-F74D-3BF8-CFDC-75E379E70082}"/>
              </a:ext>
            </a:extLst>
          </p:cNvPr>
          <p:cNvSpPr/>
          <p:nvPr/>
        </p:nvSpPr>
        <p:spPr>
          <a:xfrm rot="3552840">
            <a:off x="2998753" y="2824682"/>
            <a:ext cx="1056898" cy="14061"/>
          </a:xfrm>
          <a:custGeom>
            <a:avLst/>
            <a:gdLst>
              <a:gd name="connsiteX0" fmla="*/ 0 w 1029893"/>
              <a:gd name="connsiteY0" fmla="*/ 7013 h 14026"/>
              <a:gd name="connsiteX1" fmla="*/ 1029893 w 1029893"/>
              <a:gd name="connsiteY1" fmla="*/ 7013 h 14026"/>
            </a:gdLst>
            <a:ahLst/>
            <a:cxnLst>
              <a:cxn ang="0">
                <a:pos x="connsiteX0" y="connsiteY0"/>
              </a:cxn>
              <a:cxn ang="0">
                <a:pos x="connsiteX1" y="connsiteY1"/>
              </a:cxn>
            </a:cxnLst>
            <a:rect l="l" t="t" r="r" b="b"/>
            <a:pathLst>
              <a:path w="1029893" h="14026">
                <a:moveTo>
                  <a:pt x="0" y="7013"/>
                </a:moveTo>
                <a:lnTo>
                  <a:pt x="1029893"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1898" tIns="-18735" rIns="501900" bIns="-18734"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22" name="Freeform: Shape 21">
            <a:extLst>
              <a:ext uri="{FF2B5EF4-FFF2-40B4-BE49-F238E27FC236}">
                <a16:creationId xmlns:a16="http://schemas.microsoft.com/office/drawing/2014/main" id="{3AE7CB01-8C71-8EE3-354D-E7C4C8F0E01C}"/>
              </a:ext>
            </a:extLst>
          </p:cNvPr>
          <p:cNvSpPr/>
          <p:nvPr/>
        </p:nvSpPr>
        <p:spPr>
          <a:xfrm>
            <a:off x="3791433" y="3180300"/>
            <a:ext cx="4912259" cy="402185"/>
          </a:xfrm>
          <a:custGeom>
            <a:avLst/>
            <a:gdLst>
              <a:gd name="connsiteX0" fmla="*/ 0 w 4899923"/>
              <a:gd name="connsiteY0" fmla="*/ 39191 h 391909"/>
              <a:gd name="connsiteX1" fmla="*/ 39191 w 4899923"/>
              <a:gd name="connsiteY1" fmla="*/ 0 h 391909"/>
              <a:gd name="connsiteX2" fmla="*/ 4860732 w 4899923"/>
              <a:gd name="connsiteY2" fmla="*/ 0 h 391909"/>
              <a:gd name="connsiteX3" fmla="*/ 4899923 w 4899923"/>
              <a:gd name="connsiteY3" fmla="*/ 39191 h 391909"/>
              <a:gd name="connsiteX4" fmla="*/ 4899923 w 4899923"/>
              <a:gd name="connsiteY4" fmla="*/ 352718 h 391909"/>
              <a:gd name="connsiteX5" fmla="*/ 4860732 w 4899923"/>
              <a:gd name="connsiteY5" fmla="*/ 391909 h 391909"/>
              <a:gd name="connsiteX6" fmla="*/ 39191 w 4899923"/>
              <a:gd name="connsiteY6" fmla="*/ 391909 h 391909"/>
              <a:gd name="connsiteX7" fmla="*/ 0 w 4899923"/>
              <a:gd name="connsiteY7" fmla="*/ 352718 h 391909"/>
              <a:gd name="connsiteX8" fmla="*/ 0 w 4899923"/>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9923" h="391909">
                <a:moveTo>
                  <a:pt x="0" y="39191"/>
                </a:moveTo>
                <a:cubicBezTo>
                  <a:pt x="0" y="17546"/>
                  <a:pt x="17546" y="0"/>
                  <a:pt x="39191" y="0"/>
                </a:cubicBezTo>
                <a:lnTo>
                  <a:pt x="4860732" y="0"/>
                </a:lnTo>
                <a:cubicBezTo>
                  <a:pt x="4882377" y="0"/>
                  <a:pt x="4899923" y="17546"/>
                  <a:pt x="4899923" y="39191"/>
                </a:cubicBezTo>
                <a:lnTo>
                  <a:pt x="4899923" y="352718"/>
                </a:lnTo>
                <a:cubicBezTo>
                  <a:pt x="4899923" y="374363"/>
                  <a:pt x="4882377" y="391909"/>
                  <a:pt x="4860732"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Sàng lọc về kĩ năng học tập</a:t>
            </a:r>
            <a:endParaRPr lang="en-US" sz="1800" kern="1200" dirty="0">
              <a:solidFill>
                <a:schemeClr val="tx1"/>
              </a:solidFill>
              <a:latin typeface="+mj-lt"/>
            </a:endParaRPr>
          </a:p>
        </p:txBody>
      </p:sp>
      <p:sp>
        <p:nvSpPr>
          <p:cNvPr id="23" name="Freeform: Shape 22">
            <a:extLst>
              <a:ext uri="{FF2B5EF4-FFF2-40B4-BE49-F238E27FC236}">
                <a16:creationId xmlns:a16="http://schemas.microsoft.com/office/drawing/2014/main" id="{A757FE9E-0315-5FCC-AB85-3A3D58E17E9A}"/>
              </a:ext>
            </a:extLst>
          </p:cNvPr>
          <p:cNvSpPr/>
          <p:nvPr/>
        </p:nvSpPr>
        <p:spPr>
          <a:xfrm rot="4809012">
            <a:off x="450474" y="3567518"/>
            <a:ext cx="1293780" cy="14061"/>
          </a:xfrm>
          <a:custGeom>
            <a:avLst/>
            <a:gdLst>
              <a:gd name="connsiteX0" fmla="*/ 0 w 1260722"/>
              <a:gd name="connsiteY0" fmla="*/ 7013 h 14026"/>
              <a:gd name="connsiteX1" fmla="*/ 1260722 w 1260722"/>
              <a:gd name="connsiteY1" fmla="*/ 7013 h 14026"/>
            </a:gdLst>
            <a:ahLst/>
            <a:cxnLst>
              <a:cxn ang="0">
                <a:pos x="connsiteX0" y="connsiteY0"/>
              </a:cxn>
              <a:cxn ang="0">
                <a:pos x="connsiteX1" y="connsiteY1"/>
              </a:cxn>
            </a:cxnLst>
            <a:rect l="l" t="t" r="r" b="b"/>
            <a:pathLst>
              <a:path w="1260722" h="14026">
                <a:moveTo>
                  <a:pt x="0" y="7013"/>
                </a:moveTo>
                <a:lnTo>
                  <a:pt x="1260722" y="7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1543" tIns="-24506" rIns="611542" bIns="-24505"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24" name="Freeform: Shape 23">
            <a:extLst>
              <a:ext uri="{FF2B5EF4-FFF2-40B4-BE49-F238E27FC236}">
                <a16:creationId xmlns:a16="http://schemas.microsoft.com/office/drawing/2014/main" id="{30BAC92F-DECB-5181-B573-0B87E08A13FC}"/>
              </a:ext>
            </a:extLst>
          </p:cNvPr>
          <p:cNvSpPr/>
          <p:nvPr/>
        </p:nvSpPr>
        <p:spPr>
          <a:xfrm>
            <a:off x="1205470" y="3581335"/>
            <a:ext cx="785791" cy="1261137"/>
          </a:xfrm>
          <a:custGeom>
            <a:avLst/>
            <a:gdLst>
              <a:gd name="connsiteX0" fmla="*/ 0 w 783818"/>
              <a:gd name="connsiteY0" fmla="*/ 78382 h 1228913"/>
              <a:gd name="connsiteX1" fmla="*/ 78382 w 783818"/>
              <a:gd name="connsiteY1" fmla="*/ 0 h 1228913"/>
              <a:gd name="connsiteX2" fmla="*/ 705436 w 783818"/>
              <a:gd name="connsiteY2" fmla="*/ 0 h 1228913"/>
              <a:gd name="connsiteX3" fmla="*/ 783818 w 783818"/>
              <a:gd name="connsiteY3" fmla="*/ 78382 h 1228913"/>
              <a:gd name="connsiteX4" fmla="*/ 783818 w 783818"/>
              <a:gd name="connsiteY4" fmla="*/ 1150531 h 1228913"/>
              <a:gd name="connsiteX5" fmla="*/ 705436 w 783818"/>
              <a:gd name="connsiteY5" fmla="*/ 1228913 h 1228913"/>
              <a:gd name="connsiteX6" fmla="*/ 78382 w 783818"/>
              <a:gd name="connsiteY6" fmla="*/ 1228913 h 1228913"/>
              <a:gd name="connsiteX7" fmla="*/ 0 w 783818"/>
              <a:gd name="connsiteY7" fmla="*/ 1150531 h 1228913"/>
              <a:gd name="connsiteX8" fmla="*/ 0 w 783818"/>
              <a:gd name="connsiteY8" fmla="*/ 78382 h 122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818" h="1228913">
                <a:moveTo>
                  <a:pt x="0" y="78382"/>
                </a:moveTo>
                <a:cubicBezTo>
                  <a:pt x="0" y="35093"/>
                  <a:pt x="35093" y="0"/>
                  <a:pt x="78382" y="0"/>
                </a:cubicBezTo>
                <a:lnTo>
                  <a:pt x="705436" y="0"/>
                </a:lnTo>
                <a:cubicBezTo>
                  <a:pt x="748725" y="0"/>
                  <a:pt x="783818" y="35093"/>
                  <a:pt x="783818" y="78382"/>
                </a:cubicBezTo>
                <a:lnTo>
                  <a:pt x="783818" y="1150531"/>
                </a:lnTo>
                <a:cubicBezTo>
                  <a:pt x="783818" y="1193820"/>
                  <a:pt x="748725" y="1228913"/>
                  <a:pt x="705436" y="1228913"/>
                </a:cubicBezTo>
                <a:lnTo>
                  <a:pt x="78382" y="1228913"/>
                </a:lnTo>
                <a:cubicBezTo>
                  <a:pt x="35093" y="1228913"/>
                  <a:pt x="0" y="1193820"/>
                  <a:pt x="0" y="1150531"/>
                </a:cubicBezTo>
                <a:lnTo>
                  <a:pt x="0" y="78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387" tIns="34387" rIns="34387" bIns="34387" numCol="1" spcCol="1270" anchor="ctr" anchorCtr="0">
            <a:noAutofit/>
          </a:bodyPr>
          <a:lstStyle/>
          <a:p>
            <a:pPr marL="0" lvl="0" indent="0" algn="ctr" defTabSz="800100">
              <a:lnSpc>
                <a:spcPct val="90000"/>
              </a:lnSpc>
              <a:spcBef>
                <a:spcPct val="0"/>
              </a:spcBef>
              <a:spcAft>
                <a:spcPct val="35000"/>
              </a:spcAft>
              <a:buNone/>
            </a:pPr>
            <a:r>
              <a:rPr lang="vi-VN" sz="1800" b="1" i="0" kern="1200" dirty="0">
                <a:solidFill>
                  <a:srgbClr val="0070C0"/>
                </a:solidFill>
                <a:latin typeface="+mj-lt"/>
              </a:rPr>
              <a:t>Không chính thức</a:t>
            </a:r>
            <a:endParaRPr lang="en-US" sz="1800" kern="1200" dirty="0">
              <a:solidFill>
                <a:srgbClr val="0070C0"/>
              </a:solidFill>
              <a:latin typeface="+mj-lt"/>
            </a:endParaRPr>
          </a:p>
        </p:txBody>
      </p:sp>
      <p:sp>
        <p:nvSpPr>
          <p:cNvPr id="25" name="Freeform: Shape 24">
            <a:extLst>
              <a:ext uri="{FF2B5EF4-FFF2-40B4-BE49-F238E27FC236}">
                <a16:creationId xmlns:a16="http://schemas.microsoft.com/office/drawing/2014/main" id="{C71CAA9D-BA1B-4B50-5074-8DA6AF02B640}"/>
              </a:ext>
            </a:extLst>
          </p:cNvPr>
          <p:cNvSpPr/>
          <p:nvPr/>
        </p:nvSpPr>
        <p:spPr>
          <a:xfrm rot="19860862">
            <a:off x="1963304" y="4093988"/>
            <a:ext cx="446398" cy="14394"/>
          </a:xfrm>
          <a:custGeom>
            <a:avLst/>
            <a:gdLst>
              <a:gd name="connsiteX0" fmla="*/ 0 w 445277"/>
              <a:gd name="connsiteY0" fmla="*/ 7013 h 14026"/>
              <a:gd name="connsiteX1" fmla="*/ 445277 w 445277"/>
              <a:gd name="connsiteY1" fmla="*/ 7013 h 14026"/>
            </a:gdLst>
            <a:ahLst/>
            <a:cxnLst>
              <a:cxn ang="0">
                <a:pos x="connsiteX0" y="connsiteY0"/>
              </a:cxn>
              <a:cxn ang="0">
                <a:pos x="connsiteX1" y="connsiteY1"/>
              </a:cxn>
            </a:cxnLst>
            <a:rect l="l" t="t" r="r" b="b"/>
            <a:pathLst>
              <a:path w="445277" h="14026">
                <a:moveTo>
                  <a:pt x="0" y="7013"/>
                </a:moveTo>
                <a:lnTo>
                  <a:pt x="445277"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4206" tIns="-4118" rIns="224207" bIns="-412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26" name="Freeform: Shape 25">
            <a:extLst>
              <a:ext uri="{FF2B5EF4-FFF2-40B4-BE49-F238E27FC236}">
                <a16:creationId xmlns:a16="http://schemas.microsoft.com/office/drawing/2014/main" id="{2D65142B-AC3B-6CDE-7F8A-0F3331A17E04}"/>
              </a:ext>
            </a:extLst>
          </p:cNvPr>
          <p:cNvSpPr/>
          <p:nvPr/>
        </p:nvSpPr>
        <p:spPr>
          <a:xfrm>
            <a:off x="2381746" y="3654790"/>
            <a:ext cx="6326566" cy="671356"/>
          </a:xfrm>
          <a:custGeom>
            <a:avLst/>
            <a:gdLst>
              <a:gd name="connsiteX0" fmla="*/ 0 w 6310679"/>
              <a:gd name="connsiteY0" fmla="*/ 65420 h 654202"/>
              <a:gd name="connsiteX1" fmla="*/ 65420 w 6310679"/>
              <a:gd name="connsiteY1" fmla="*/ 0 h 654202"/>
              <a:gd name="connsiteX2" fmla="*/ 6245259 w 6310679"/>
              <a:gd name="connsiteY2" fmla="*/ 0 h 654202"/>
              <a:gd name="connsiteX3" fmla="*/ 6310679 w 6310679"/>
              <a:gd name="connsiteY3" fmla="*/ 65420 h 654202"/>
              <a:gd name="connsiteX4" fmla="*/ 6310679 w 6310679"/>
              <a:gd name="connsiteY4" fmla="*/ 588782 h 654202"/>
              <a:gd name="connsiteX5" fmla="*/ 6245259 w 6310679"/>
              <a:gd name="connsiteY5" fmla="*/ 654202 h 654202"/>
              <a:gd name="connsiteX6" fmla="*/ 65420 w 6310679"/>
              <a:gd name="connsiteY6" fmla="*/ 654202 h 654202"/>
              <a:gd name="connsiteX7" fmla="*/ 0 w 6310679"/>
              <a:gd name="connsiteY7" fmla="*/ 588782 h 654202"/>
              <a:gd name="connsiteX8" fmla="*/ 0 w 6310679"/>
              <a:gd name="connsiteY8" fmla="*/ 65420 h 65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0679" h="654202">
                <a:moveTo>
                  <a:pt x="0" y="65420"/>
                </a:moveTo>
                <a:cubicBezTo>
                  <a:pt x="0" y="29290"/>
                  <a:pt x="29290" y="0"/>
                  <a:pt x="65420" y="0"/>
                </a:cubicBezTo>
                <a:lnTo>
                  <a:pt x="6245259" y="0"/>
                </a:lnTo>
                <a:cubicBezTo>
                  <a:pt x="6281389" y="0"/>
                  <a:pt x="6310679" y="29290"/>
                  <a:pt x="6310679" y="65420"/>
                </a:cubicBezTo>
                <a:lnTo>
                  <a:pt x="6310679" y="588782"/>
                </a:lnTo>
                <a:cubicBezTo>
                  <a:pt x="6310679" y="624912"/>
                  <a:pt x="6281389" y="654202"/>
                  <a:pt x="6245259" y="654202"/>
                </a:cubicBezTo>
                <a:lnTo>
                  <a:pt x="65420" y="654202"/>
                </a:lnTo>
                <a:cubicBezTo>
                  <a:pt x="29290" y="654202"/>
                  <a:pt x="0" y="624912"/>
                  <a:pt x="0" y="588782"/>
                </a:cubicBezTo>
                <a:lnTo>
                  <a:pt x="0" y="654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91" tIns="30591" rIns="30591" bIns="30591"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7030A0"/>
                </a:solidFill>
                <a:latin typeface="+mj-lt"/>
              </a:rPr>
              <a:t>Thông tin từ HS: Nhà trường có thể thiết kế trang wed, hay tổ chức các CLB, hòm thư mật, ... </a:t>
            </a:r>
            <a:endParaRPr lang="en-US" sz="1800" kern="1200" dirty="0">
              <a:solidFill>
                <a:srgbClr val="7030A0"/>
              </a:solidFill>
              <a:latin typeface="+mj-lt"/>
            </a:endParaRPr>
          </a:p>
        </p:txBody>
      </p:sp>
      <p:sp>
        <p:nvSpPr>
          <p:cNvPr id="27" name="Freeform: Shape 26">
            <a:extLst>
              <a:ext uri="{FF2B5EF4-FFF2-40B4-BE49-F238E27FC236}">
                <a16:creationId xmlns:a16="http://schemas.microsoft.com/office/drawing/2014/main" id="{E4B73D3F-9419-7D39-8F3D-A983923B6692}"/>
              </a:ext>
            </a:extLst>
          </p:cNvPr>
          <p:cNvSpPr/>
          <p:nvPr/>
        </p:nvSpPr>
        <p:spPr>
          <a:xfrm rot="2087210">
            <a:off x="1943500" y="4360781"/>
            <a:ext cx="534490" cy="14394"/>
          </a:xfrm>
          <a:custGeom>
            <a:avLst/>
            <a:gdLst>
              <a:gd name="connsiteX0" fmla="*/ 0 w 533148"/>
              <a:gd name="connsiteY0" fmla="*/ 7013 h 14026"/>
              <a:gd name="connsiteX1" fmla="*/ 533148 w 533148"/>
              <a:gd name="connsiteY1" fmla="*/ 7013 h 14026"/>
            </a:gdLst>
            <a:ahLst/>
            <a:cxnLst>
              <a:cxn ang="0">
                <a:pos x="connsiteX0" y="connsiteY0"/>
              </a:cxn>
              <a:cxn ang="0">
                <a:pos x="connsiteX1" y="connsiteY1"/>
              </a:cxn>
            </a:cxnLst>
            <a:rect l="l" t="t" r="r" b="b"/>
            <a:pathLst>
              <a:path w="533148" h="14026">
                <a:moveTo>
                  <a:pt x="0" y="7013"/>
                </a:moveTo>
                <a:lnTo>
                  <a:pt x="533148"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945" tIns="-6315" rIns="265945" bIns="-6317"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28" name="Freeform: Shape 27">
            <a:extLst>
              <a:ext uri="{FF2B5EF4-FFF2-40B4-BE49-F238E27FC236}">
                <a16:creationId xmlns:a16="http://schemas.microsoft.com/office/drawing/2014/main" id="{4FF99075-0E8B-75EE-972E-2CE5920C6AFD}"/>
              </a:ext>
            </a:extLst>
          </p:cNvPr>
          <p:cNvSpPr/>
          <p:nvPr/>
        </p:nvSpPr>
        <p:spPr>
          <a:xfrm>
            <a:off x="2430229" y="4322961"/>
            <a:ext cx="4144218" cy="402185"/>
          </a:xfrm>
          <a:custGeom>
            <a:avLst/>
            <a:gdLst>
              <a:gd name="connsiteX0" fmla="*/ 0 w 4133811"/>
              <a:gd name="connsiteY0" fmla="*/ 39191 h 391909"/>
              <a:gd name="connsiteX1" fmla="*/ 39191 w 4133811"/>
              <a:gd name="connsiteY1" fmla="*/ 0 h 391909"/>
              <a:gd name="connsiteX2" fmla="*/ 4094620 w 4133811"/>
              <a:gd name="connsiteY2" fmla="*/ 0 h 391909"/>
              <a:gd name="connsiteX3" fmla="*/ 4133811 w 4133811"/>
              <a:gd name="connsiteY3" fmla="*/ 39191 h 391909"/>
              <a:gd name="connsiteX4" fmla="*/ 4133811 w 4133811"/>
              <a:gd name="connsiteY4" fmla="*/ 352718 h 391909"/>
              <a:gd name="connsiteX5" fmla="*/ 4094620 w 4133811"/>
              <a:gd name="connsiteY5" fmla="*/ 391909 h 391909"/>
              <a:gd name="connsiteX6" fmla="*/ 39191 w 4133811"/>
              <a:gd name="connsiteY6" fmla="*/ 391909 h 391909"/>
              <a:gd name="connsiteX7" fmla="*/ 0 w 4133811"/>
              <a:gd name="connsiteY7" fmla="*/ 352718 h 391909"/>
              <a:gd name="connsiteX8" fmla="*/ 0 w 4133811"/>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3811" h="391909">
                <a:moveTo>
                  <a:pt x="0" y="39191"/>
                </a:moveTo>
                <a:cubicBezTo>
                  <a:pt x="0" y="17546"/>
                  <a:pt x="17546" y="0"/>
                  <a:pt x="39191" y="0"/>
                </a:cubicBezTo>
                <a:lnTo>
                  <a:pt x="4094620" y="0"/>
                </a:lnTo>
                <a:cubicBezTo>
                  <a:pt x="4116265" y="0"/>
                  <a:pt x="4133811" y="17546"/>
                  <a:pt x="4133811" y="39191"/>
                </a:cubicBezTo>
                <a:lnTo>
                  <a:pt x="4133811" y="352718"/>
                </a:lnTo>
                <a:cubicBezTo>
                  <a:pt x="4133811" y="374363"/>
                  <a:pt x="4116265" y="391909"/>
                  <a:pt x="4094620"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7030A0"/>
                </a:solidFill>
                <a:latin typeface="+mj-lt"/>
              </a:rPr>
              <a:t>Thông tin từ gia đình </a:t>
            </a:r>
            <a:endParaRPr lang="en-US" sz="1800" kern="1200" dirty="0">
              <a:solidFill>
                <a:srgbClr val="7030A0"/>
              </a:solidFill>
              <a:latin typeface="+mj-lt"/>
            </a:endParaRPr>
          </a:p>
        </p:txBody>
      </p:sp>
      <p:sp>
        <p:nvSpPr>
          <p:cNvPr id="29" name="Freeform: Shape 28">
            <a:extLst>
              <a:ext uri="{FF2B5EF4-FFF2-40B4-BE49-F238E27FC236}">
                <a16:creationId xmlns:a16="http://schemas.microsoft.com/office/drawing/2014/main" id="{0AF3290E-4800-E31B-8181-F44DE3CA6D28}"/>
              </a:ext>
            </a:extLst>
          </p:cNvPr>
          <p:cNvSpPr/>
          <p:nvPr/>
        </p:nvSpPr>
        <p:spPr>
          <a:xfrm rot="3580618">
            <a:off x="1776819" y="4570124"/>
            <a:ext cx="846281" cy="14061"/>
          </a:xfrm>
          <a:custGeom>
            <a:avLst/>
            <a:gdLst>
              <a:gd name="connsiteX0" fmla="*/ 0 w 824657"/>
              <a:gd name="connsiteY0" fmla="*/ 7013 h 14026"/>
              <a:gd name="connsiteX1" fmla="*/ 824657 w 824657"/>
              <a:gd name="connsiteY1" fmla="*/ 7013 h 14026"/>
            </a:gdLst>
            <a:ahLst/>
            <a:cxnLst>
              <a:cxn ang="0">
                <a:pos x="connsiteX0" y="connsiteY0"/>
              </a:cxn>
              <a:cxn ang="0">
                <a:pos x="connsiteX1" y="connsiteY1"/>
              </a:cxn>
            </a:cxnLst>
            <a:rect l="l" t="t" r="r" b="b"/>
            <a:pathLst>
              <a:path w="824657" h="14026">
                <a:moveTo>
                  <a:pt x="0" y="7013"/>
                </a:moveTo>
                <a:lnTo>
                  <a:pt x="824657" y="7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04412" tIns="-13604" rIns="404412" bIns="-13603"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mj-lt"/>
            </a:endParaRPr>
          </a:p>
        </p:txBody>
      </p:sp>
      <p:sp>
        <p:nvSpPr>
          <p:cNvPr id="30" name="Freeform: Shape 29">
            <a:extLst>
              <a:ext uri="{FF2B5EF4-FFF2-40B4-BE49-F238E27FC236}">
                <a16:creationId xmlns:a16="http://schemas.microsoft.com/office/drawing/2014/main" id="{DE67CEC7-B62C-4D43-520D-D253062528B0}"/>
              </a:ext>
            </a:extLst>
          </p:cNvPr>
          <p:cNvSpPr/>
          <p:nvPr/>
        </p:nvSpPr>
        <p:spPr>
          <a:xfrm>
            <a:off x="2408658" y="4741315"/>
            <a:ext cx="4134483" cy="402185"/>
          </a:xfrm>
          <a:custGeom>
            <a:avLst/>
            <a:gdLst>
              <a:gd name="connsiteX0" fmla="*/ 0 w 4124100"/>
              <a:gd name="connsiteY0" fmla="*/ 39191 h 391909"/>
              <a:gd name="connsiteX1" fmla="*/ 39191 w 4124100"/>
              <a:gd name="connsiteY1" fmla="*/ 0 h 391909"/>
              <a:gd name="connsiteX2" fmla="*/ 4084909 w 4124100"/>
              <a:gd name="connsiteY2" fmla="*/ 0 h 391909"/>
              <a:gd name="connsiteX3" fmla="*/ 4124100 w 4124100"/>
              <a:gd name="connsiteY3" fmla="*/ 39191 h 391909"/>
              <a:gd name="connsiteX4" fmla="*/ 4124100 w 4124100"/>
              <a:gd name="connsiteY4" fmla="*/ 352718 h 391909"/>
              <a:gd name="connsiteX5" fmla="*/ 4084909 w 4124100"/>
              <a:gd name="connsiteY5" fmla="*/ 391909 h 391909"/>
              <a:gd name="connsiteX6" fmla="*/ 39191 w 4124100"/>
              <a:gd name="connsiteY6" fmla="*/ 391909 h 391909"/>
              <a:gd name="connsiteX7" fmla="*/ 0 w 4124100"/>
              <a:gd name="connsiteY7" fmla="*/ 352718 h 391909"/>
              <a:gd name="connsiteX8" fmla="*/ 0 w 4124100"/>
              <a:gd name="connsiteY8" fmla="*/ 39191 h 3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100" h="391909">
                <a:moveTo>
                  <a:pt x="0" y="39191"/>
                </a:moveTo>
                <a:cubicBezTo>
                  <a:pt x="0" y="17546"/>
                  <a:pt x="17546" y="0"/>
                  <a:pt x="39191" y="0"/>
                </a:cubicBezTo>
                <a:lnTo>
                  <a:pt x="4084909" y="0"/>
                </a:lnTo>
                <a:cubicBezTo>
                  <a:pt x="4106554" y="0"/>
                  <a:pt x="4124100" y="17546"/>
                  <a:pt x="4124100" y="39191"/>
                </a:cubicBezTo>
                <a:lnTo>
                  <a:pt x="4124100" y="352718"/>
                </a:lnTo>
                <a:cubicBezTo>
                  <a:pt x="4124100" y="374363"/>
                  <a:pt x="4106554" y="391909"/>
                  <a:pt x="4084909" y="391909"/>
                </a:cubicBezTo>
                <a:lnTo>
                  <a:pt x="39191" y="391909"/>
                </a:lnTo>
                <a:cubicBezTo>
                  <a:pt x="17546" y="391909"/>
                  <a:pt x="0" y="374363"/>
                  <a:pt x="0" y="352718"/>
                </a:cubicBezTo>
                <a:lnTo>
                  <a:pt x="0" y="39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09" tIns="22909" rIns="22909" bIns="22909"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7030A0"/>
                </a:solidFill>
                <a:latin typeface="+mj-lt"/>
              </a:rPr>
              <a:t>Thông tin từ GV, những nguồn khác, ...</a:t>
            </a:r>
            <a:endParaRPr lang="en-US" sz="1800" kern="1200" dirty="0">
              <a:solidFill>
                <a:srgbClr val="7030A0"/>
              </a:solidFill>
              <a:latin typeface="+mj-lt"/>
            </a:endParaRPr>
          </a:p>
        </p:txBody>
      </p:sp>
    </p:spTree>
    <p:extLst>
      <p:ext uri="{BB962C8B-B14F-4D97-AF65-F5344CB8AC3E}">
        <p14:creationId xmlns:p14="http://schemas.microsoft.com/office/powerpoint/2010/main" val="423529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inVertic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arn(inVertic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arn(inVertical)">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down)">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circle(in)">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anim calcmode="lin" valueType="num">
                                      <p:cBhvr>
                                        <p:cTn id="123" dur="500" fill="hold"/>
                                        <p:tgtEl>
                                          <p:spTgt spid="27"/>
                                        </p:tgtEl>
                                        <p:attrNameLst>
                                          <p:attrName>ppt_x</p:attrName>
                                        </p:attrNameLst>
                                      </p:cBhvr>
                                      <p:tavLst>
                                        <p:tav tm="0">
                                          <p:val>
                                            <p:strVal val="#ppt_x"/>
                                          </p:val>
                                        </p:tav>
                                        <p:tav tm="100000">
                                          <p:val>
                                            <p:strVal val="#ppt_x"/>
                                          </p:val>
                                        </p:tav>
                                      </p:tavLst>
                                    </p:anim>
                                    <p:anim calcmode="lin" valueType="num">
                                      <p:cBhvr>
                                        <p:cTn id="12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circle(in)">
                                      <p:cBhvr>
                                        <p:cTn id="129" dur="500"/>
                                        <p:tgtEl>
                                          <p:spTgt spid="2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wipe(down)">
                                      <p:cBhvr>
                                        <p:cTn id="134" dur="500"/>
                                        <p:tgtEl>
                                          <p:spTgt spid="29"/>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circle(in)">
                                      <p:cBhvr>
                                        <p:cTn id="1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924584" y="724112"/>
            <a:ext cx="5271659"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c. Công tác phòng ngừa</a:t>
            </a:r>
            <a:endParaRPr sz="2400" dirty="0">
              <a:latin typeface="+mj-lt"/>
            </a:endParaRPr>
          </a:p>
        </p:txBody>
      </p:sp>
      <p:sp>
        <p:nvSpPr>
          <p:cNvPr id="3739" name="Google Shape;3739;p50"/>
          <p:cNvSpPr txBox="1">
            <a:spLocks noGrp="1"/>
          </p:cNvSpPr>
          <p:nvPr>
            <p:ph type="subTitle" idx="1"/>
          </p:nvPr>
        </p:nvSpPr>
        <p:spPr>
          <a:xfrm>
            <a:off x="827832" y="1467770"/>
            <a:ext cx="7455968" cy="2448776"/>
          </a:xfrm>
          <a:prstGeom prst="rect">
            <a:avLst/>
          </a:prstGeom>
        </p:spPr>
        <p:txBody>
          <a:bodyPr spcFirstLastPara="1" wrap="square" lIns="91425" tIns="91425" rIns="91425" bIns="91425" anchor="t" anchorCtr="0">
            <a:noAutofit/>
          </a:bodyPr>
          <a:lstStyle/>
          <a:p>
            <a:pPr marL="0" indent="0" algn="just"/>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Tuyên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truyền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phổ</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biến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cảnh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báo</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và</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hướng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dẫn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về</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tình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huống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biệt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bỏ</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rPr>
              <a:t>phạm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luật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Phối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hợp</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với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thanh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Đội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thiếu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tổ</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chức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địa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bàn</a:t>
            </a:r>
            <a:r>
              <a:rPr lang="en-US" sz="1800" dirty="0">
                <a:solidFill>
                  <a:schemeClr val="tx1"/>
                </a:solidFill>
                <a:effectLst/>
                <a:latin typeface="Times New Roman" panose="02020603050405020304" pitchFamily="18" charset="0"/>
                <a:ea typeface="Times New Roman" panose="02020603050405020304" pitchFamily="18" charset="0"/>
              </a:rPr>
              <a:t> </a:t>
            </a:r>
            <a:r>
              <a:rPr lang="vi-VN" dirty="0">
                <a:solidFill>
                  <a:schemeClr val="tx1"/>
                </a:solidFill>
                <a:latin typeface="Times New Roman" panose="02020603050405020304" pitchFamily="18" charset="0"/>
                <a:ea typeface="Times New Roman" panose="02020603050405020304" pitchFamily="18" charset="0"/>
              </a:rPr>
              <a:t>xã - phường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phương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thông</a:t>
            </a:r>
            <a:r>
              <a:rPr lang="en-US" sz="1800" dirty="0">
                <a:solidFill>
                  <a:schemeClr val="tx1"/>
                </a:solidFill>
                <a:effectLst/>
                <a:latin typeface="Times New Roman" panose="02020603050405020304" pitchFamily="18" charset="0"/>
                <a:ea typeface="Times New Roman" panose="02020603050405020304" pitchFamily="18" charset="0"/>
              </a:rPr>
              <a:t> tin </a:t>
            </a:r>
            <a:r>
              <a:rPr lang="en-US" sz="1800" dirty="0" err="1">
                <a:solidFill>
                  <a:schemeClr val="tx1"/>
                </a:solidFill>
                <a:effectLst/>
                <a:latin typeface="Times New Roman" panose="02020603050405020304" pitchFamily="18" charset="0"/>
                <a:ea typeface="Times New Roman" panose="02020603050405020304" pitchFamily="18" charset="0"/>
              </a:rPr>
              <a:t>đại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chúng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tuyên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truyền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vận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đồng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xã</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hội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kịp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phản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ánh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thông</a:t>
            </a:r>
            <a:r>
              <a:rPr lang="en-US" sz="1800" dirty="0">
                <a:solidFill>
                  <a:schemeClr val="tx1"/>
                </a:solidFill>
                <a:effectLst/>
                <a:latin typeface="Times New Roman" panose="02020603050405020304" pitchFamily="18" charset="0"/>
                <a:ea typeface="Times New Roman" panose="02020603050405020304" pitchFamily="18" charset="0"/>
              </a:rPr>
              <a:t> tin </a:t>
            </a:r>
            <a:r>
              <a:rPr lang="en-US" sz="1800" dirty="0" err="1">
                <a:solidFill>
                  <a:schemeClr val="tx1"/>
                </a:solidFill>
                <a:effectLst/>
                <a:latin typeface="Times New Roman" panose="02020603050405020304" pitchFamily="18" charset="0"/>
                <a:ea typeface="Times New Roman" panose="02020603050405020304" pitchFamily="18" charset="0"/>
              </a:rPr>
              <a:t>về</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vụ</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việc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đến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tham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dựng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môi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an </a:t>
            </a:r>
            <a:r>
              <a:rPr lang="en-US" sz="1800" dirty="0" err="1">
                <a:solidFill>
                  <a:schemeClr val="tx1"/>
                </a:solidFill>
                <a:effectLst/>
                <a:latin typeface="Times New Roman" panose="02020603050405020304" pitchFamily="18" charset="0"/>
                <a:ea typeface="Times New Roman" panose="02020603050405020304" pitchFamily="18" charset="0"/>
              </a:rPr>
              <a:t>toàn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lành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mạnh</a:t>
            </a:r>
            <a:r>
              <a:rPr lang="en-US" sz="1800" dirty="0">
                <a:solidFill>
                  <a:schemeClr val="tx1"/>
                </a:solidFill>
                <a:effectLst/>
                <a:latin typeface="Times New Roman" panose="02020603050405020304" pitchFamily="18" charset="0"/>
                <a:ea typeface="Times New Roman" panose="02020603050405020304" pitchFamily="18" charset="0"/>
              </a:rPr>
              <a:t>.</a:t>
            </a:r>
          </a:p>
          <a:p>
            <a:pPr marL="0" lvl="0" indent="0" algn="r" rtl="0">
              <a:spcBef>
                <a:spcPts val="0"/>
              </a:spcBef>
              <a:spcAft>
                <a:spcPts val="1600"/>
              </a:spcAft>
              <a:buNone/>
            </a:pPr>
            <a:endParaRPr dirty="0">
              <a:solidFill>
                <a:schemeClr val="tx1"/>
              </a:solidFill>
            </a:endParaRPr>
          </a:p>
        </p:txBody>
      </p:sp>
    </p:spTree>
    <p:extLst>
      <p:ext uri="{BB962C8B-B14F-4D97-AF65-F5344CB8AC3E}">
        <p14:creationId xmlns:p14="http://schemas.microsoft.com/office/powerpoint/2010/main" val="33154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87124" y="695846"/>
            <a:ext cx="6591375"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c. Công tác phòng ngừa</a:t>
            </a:r>
            <a:endParaRPr sz="2400" dirty="0">
              <a:latin typeface="+mj-lt"/>
            </a:endParaRPr>
          </a:p>
        </p:txBody>
      </p:sp>
      <p:sp>
        <p:nvSpPr>
          <p:cNvPr id="3739" name="Google Shape;3739;p50"/>
          <p:cNvSpPr txBox="1">
            <a:spLocks noGrp="1"/>
          </p:cNvSpPr>
          <p:nvPr>
            <p:ph type="subTitle" idx="1"/>
          </p:nvPr>
        </p:nvSpPr>
        <p:spPr>
          <a:xfrm>
            <a:off x="763315" y="1296884"/>
            <a:ext cx="7201912" cy="4633913"/>
          </a:xfrm>
          <a:prstGeom prst="rect">
            <a:avLst/>
          </a:prstGeom>
        </p:spPr>
        <p:txBody>
          <a:bodyPr spcFirstLastPara="1" wrap="square" lIns="91425" tIns="91425" rIns="91425" bIns="91425" anchor="t" anchorCtr="0">
            <a:noAutofit/>
          </a:bodyPr>
          <a:lstStyle/>
          <a:p>
            <a:pPr marL="0" indent="0" algn="just"/>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Hướng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dẫn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cha </a:t>
            </a:r>
            <a:r>
              <a:rPr lang="en-US" sz="1800" dirty="0" err="1">
                <a:solidFill>
                  <a:schemeClr val="tx1"/>
                </a:solidFill>
                <a:effectLst/>
                <a:latin typeface="Times New Roman" panose="02020603050405020304" pitchFamily="18" charset="0"/>
                <a:ea typeface="Times New Roman" panose="02020603050405020304" pitchFamily="18" charset="0"/>
              </a:rPr>
              <a:t>mẹ</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hộ</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của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sử</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dụng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các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dịch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vụ</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hỗ</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trợ</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từ</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cơ</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sở</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giáo</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dục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tổng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đài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thoại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quốc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bảo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vệ</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trẻ</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theo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số</a:t>
            </a:r>
            <a:r>
              <a:rPr lang="en-US" sz="1800" dirty="0">
                <a:solidFill>
                  <a:schemeClr val="tx1"/>
                </a:solidFill>
                <a:effectLst/>
                <a:latin typeface="Times New Roman" panose="02020603050405020304" pitchFamily="18" charset="0"/>
                <a:ea typeface="Times New Roman" panose="02020603050405020304" pitchFamily="18" charset="0"/>
              </a:rPr>
              <a:t> 111, </a:t>
            </a:r>
            <a:r>
              <a:rPr lang="en-US" sz="1800" dirty="0" err="1">
                <a:solidFill>
                  <a:schemeClr val="tx1"/>
                </a:solidFill>
                <a:effectLst/>
                <a:latin typeface="Times New Roman" panose="02020603050405020304" pitchFamily="18" charset="0"/>
                <a:ea typeface="Times New Roman" panose="02020603050405020304" pitchFamily="18" charset="0"/>
              </a:rPr>
              <a:t>Trung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tâm</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CTXH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cấp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đơn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cung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cấp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dịch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vụ</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CTXH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đồng</a:t>
            </a:r>
            <a:r>
              <a:rPr lang="en-US" sz="1800" dirty="0">
                <a:solidFill>
                  <a:schemeClr val="tx1"/>
                </a:solidFill>
                <a:effectLst/>
                <a:latin typeface="Times New Roman" panose="02020603050405020304" pitchFamily="18" charset="0"/>
                <a:ea typeface="Times New Roman" panose="02020603050405020304" pitchFamily="18" charset="0"/>
              </a:rPr>
              <a:t>.</a:t>
            </a:r>
          </a:p>
          <a:p>
            <a:pPr marL="0" indent="0" algn="just"/>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Cung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cấp</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thông</a:t>
            </a:r>
            <a:r>
              <a:rPr lang="en-US" sz="1800" dirty="0">
                <a:solidFill>
                  <a:srgbClr val="FF0000"/>
                </a:solidFill>
                <a:effectLst/>
                <a:latin typeface="Times New Roman" panose="02020603050405020304" pitchFamily="18" charset="0"/>
                <a:ea typeface="Times New Roman" panose="02020603050405020304" pitchFamily="18" charset="0"/>
              </a:rPr>
              <a:t> tin, </a:t>
            </a:r>
            <a:r>
              <a:rPr lang="en-US" sz="1800" dirty="0" err="1">
                <a:solidFill>
                  <a:srgbClr val="FF0000"/>
                </a:solidFill>
                <a:effectLst/>
                <a:latin typeface="Times New Roman" panose="02020603050405020304" pitchFamily="18" charset="0"/>
                <a:ea typeface="Times New Roman" panose="02020603050405020304" pitchFamily="18" charset="0"/>
              </a:rPr>
              <a:t>tài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liệu</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trang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cho</a:t>
            </a:r>
            <a:r>
              <a:rPr lang="en-US" sz="1800" dirty="0">
                <a:solidFill>
                  <a:schemeClr val="tx1"/>
                </a:solidFill>
                <a:effectLst/>
                <a:latin typeface="Times New Roman" panose="02020603050405020304" pitchFamily="18" charset="0"/>
                <a:ea typeface="Times New Roman" panose="02020603050405020304" pitchFamily="18" charset="0"/>
              </a:rPr>
              <a:t> cha </a:t>
            </a:r>
            <a:r>
              <a:rPr lang="en-US" sz="1800" dirty="0" err="1">
                <a:solidFill>
                  <a:schemeClr val="tx1"/>
                </a:solidFill>
                <a:effectLst/>
                <a:latin typeface="Times New Roman" panose="02020603050405020304" pitchFamily="18" charset="0"/>
                <a:ea typeface="Times New Roman" panose="02020603050405020304" pitchFamily="18" charset="0"/>
              </a:rPr>
              <a:t>mẹ</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hộ</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của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kiến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thức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kỹ</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năng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phương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hợp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biệt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bỏ</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căng</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thẳ</a:t>
            </a:r>
            <a:r>
              <a:rPr lang="en-US" sz="1800" dirty="0">
                <a:solidFill>
                  <a:schemeClr val="tx1"/>
                </a:solidFill>
                <a:effectLst/>
                <a:latin typeface="Times New Roman" panose="02020603050405020304" pitchFamily="18" charset="0"/>
                <a:ea typeface="Times New Roman" panose="02020603050405020304" pitchFamily="18" charset="0"/>
              </a:rPr>
              <a:t>ng, </a:t>
            </a:r>
            <a:r>
              <a:rPr lang="en-US" sz="1800" dirty="0" err="1">
                <a:solidFill>
                  <a:schemeClr val="tx1"/>
                </a:solidFill>
                <a:effectLst/>
                <a:latin typeface="Times New Roman" panose="02020603050405020304" pitchFamily="18" charset="0"/>
                <a:ea typeface="Times New Roman" panose="02020603050405020304" pitchFamily="18" charset="0"/>
              </a:rPr>
              <a:t>khủng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hoảng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trách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nhiệm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thông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phối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hợp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giải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quyết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cùng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sở</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dục</a:t>
            </a:r>
            <a:r>
              <a:rPr lang="en-US" sz="1800" dirty="0">
                <a:solidFill>
                  <a:schemeClr val="tx1"/>
                </a:solidFill>
                <a:effectLst/>
                <a:latin typeface="Times New Roman" panose="02020603050405020304" pitchFamily="18" charset="0"/>
                <a:ea typeface="Times New Roman" panose="02020603050405020304" pitchFamily="18" charset="0"/>
              </a:rPr>
              <a:t>.</a:t>
            </a:r>
          </a:p>
          <a:p>
            <a:pPr marL="0" lvl="0" indent="0" algn="r" rtl="0">
              <a:spcBef>
                <a:spcPts val="0"/>
              </a:spcBef>
              <a:spcAft>
                <a:spcPts val="1600"/>
              </a:spcAft>
              <a:buNone/>
            </a:pPr>
            <a:endParaRPr dirty="0">
              <a:solidFill>
                <a:schemeClr val="tx1"/>
              </a:solidFill>
            </a:endParaRPr>
          </a:p>
        </p:txBody>
      </p:sp>
    </p:spTree>
    <p:extLst>
      <p:ext uri="{BB962C8B-B14F-4D97-AF65-F5344CB8AC3E}">
        <p14:creationId xmlns:p14="http://schemas.microsoft.com/office/powerpoint/2010/main" val="40647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1" end="1"/>
                                            </p:txEl>
                                          </p:spTgt>
                                        </p:tgtEl>
                                        <p:attrNameLst>
                                          <p:attrName>style.visibility</p:attrName>
                                        </p:attrNameLst>
                                      </p:cBhvr>
                                      <p:to>
                                        <p:strVal val="visible"/>
                                      </p:to>
                                    </p:set>
                                    <p:animEffect transition="in" filter="wipe(down)">
                                      <p:cBhvr>
                                        <p:cTn id="12" dur="500"/>
                                        <p:tgtEl>
                                          <p:spTgt spid="3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87123" y="60949"/>
            <a:ext cx="6591375"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d. Công tác can thiệp, trợ giúp</a:t>
            </a:r>
            <a:endParaRPr sz="2400" dirty="0">
              <a:latin typeface="+mj-lt"/>
            </a:endParaRPr>
          </a:p>
        </p:txBody>
      </p:sp>
      <p:sp>
        <p:nvSpPr>
          <p:cNvPr id="3" name="Freeform: Shape 2">
            <a:extLst>
              <a:ext uri="{FF2B5EF4-FFF2-40B4-BE49-F238E27FC236}">
                <a16:creationId xmlns:a16="http://schemas.microsoft.com/office/drawing/2014/main" id="{06D104A7-896B-419D-9D87-8BF8FFE9106D}"/>
              </a:ext>
            </a:extLst>
          </p:cNvPr>
          <p:cNvSpPr/>
          <p:nvPr/>
        </p:nvSpPr>
        <p:spPr>
          <a:xfrm>
            <a:off x="281159" y="698612"/>
            <a:ext cx="1357623" cy="2458480"/>
          </a:xfrm>
          <a:custGeom>
            <a:avLst/>
            <a:gdLst>
              <a:gd name="connsiteX0" fmla="*/ 0 w 2458479"/>
              <a:gd name="connsiteY0" fmla="*/ 0 h 1357622"/>
              <a:gd name="connsiteX1" fmla="*/ 1779668 w 2458479"/>
              <a:gd name="connsiteY1" fmla="*/ 0 h 1357622"/>
              <a:gd name="connsiteX2" fmla="*/ 2458479 w 2458479"/>
              <a:gd name="connsiteY2" fmla="*/ 678811 h 1357622"/>
              <a:gd name="connsiteX3" fmla="*/ 1779668 w 2458479"/>
              <a:gd name="connsiteY3" fmla="*/ 1357622 h 1357622"/>
              <a:gd name="connsiteX4" fmla="*/ 0 w 2458479"/>
              <a:gd name="connsiteY4" fmla="*/ 1357622 h 1357622"/>
              <a:gd name="connsiteX5" fmla="*/ 678811 w 2458479"/>
              <a:gd name="connsiteY5" fmla="*/ 678811 h 1357622"/>
              <a:gd name="connsiteX6" fmla="*/ 0 w 2458479"/>
              <a:gd name="connsiteY6" fmla="*/ 0 h 13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479" h="1357622">
                <a:moveTo>
                  <a:pt x="2458478" y="0"/>
                </a:moveTo>
                <a:lnTo>
                  <a:pt x="2458478" y="982769"/>
                </a:lnTo>
                <a:lnTo>
                  <a:pt x="1229240" y="1357622"/>
                </a:lnTo>
                <a:lnTo>
                  <a:pt x="1" y="982769"/>
                </a:lnTo>
                <a:lnTo>
                  <a:pt x="1" y="0"/>
                </a:lnTo>
                <a:lnTo>
                  <a:pt x="1229240" y="374853"/>
                </a:lnTo>
                <a:lnTo>
                  <a:pt x="245847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690241" rIns="11430" bIns="690242" numCol="1" spcCol="1270" anchor="ctr" anchorCtr="0">
            <a:noAutofit/>
          </a:bodyPr>
          <a:lstStyle/>
          <a:p>
            <a:pPr marL="0" lvl="0" indent="0" algn="ctr" defTabSz="800100">
              <a:lnSpc>
                <a:spcPct val="90000"/>
              </a:lnSpc>
              <a:spcBef>
                <a:spcPct val="0"/>
              </a:spcBef>
              <a:spcAft>
                <a:spcPct val="35000"/>
              </a:spcAft>
              <a:buNone/>
            </a:pPr>
            <a:r>
              <a:rPr lang="vi-VN" sz="1800" b="1" i="0" kern="1200" dirty="0">
                <a:solidFill>
                  <a:srgbClr val="00B050"/>
                </a:solidFill>
                <a:latin typeface="+mj-lt"/>
              </a:rPr>
              <a:t>Bước 1: Tiếp nhận thông báo, đánh gia ban đầu</a:t>
            </a:r>
            <a:endParaRPr lang="en-US" sz="1800" kern="1200" dirty="0">
              <a:solidFill>
                <a:srgbClr val="00B050"/>
              </a:solidFill>
              <a:latin typeface="+mj-lt"/>
            </a:endParaRPr>
          </a:p>
        </p:txBody>
      </p:sp>
      <p:sp>
        <p:nvSpPr>
          <p:cNvPr id="12" name="Freeform: Shape 11">
            <a:extLst>
              <a:ext uri="{FF2B5EF4-FFF2-40B4-BE49-F238E27FC236}">
                <a16:creationId xmlns:a16="http://schemas.microsoft.com/office/drawing/2014/main" id="{8F4F7BC8-8741-F4CC-B6B8-373A98AB33BA}"/>
              </a:ext>
            </a:extLst>
          </p:cNvPr>
          <p:cNvSpPr/>
          <p:nvPr/>
        </p:nvSpPr>
        <p:spPr>
          <a:xfrm>
            <a:off x="1755288" y="621021"/>
            <a:ext cx="1921888" cy="2685082"/>
          </a:xfrm>
          <a:custGeom>
            <a:avLst/>
            <a:gdLst>
              <a:gd name="connsiteX0" fmla="*/ 0 w 1921888"/>
              <a:gd name="connsiteY0" fmla="*/ 192189 h 2685082"/>
              <a:gd name="connsiteX1" fmla="*/ 192189 w 1921888"/>
              <a:gd name="connsiteY1" fmla="*/ 0 h 2685082"/>
              <a:gd name="connsiteX2" fmla="*/ 1729699 w 1921888"/>
              <a:gd name="connsiteY2" fmla="*/ 0 h 2685082"/>
              <a:gd name="connsiteX3" fmla="*/ 1921888 w 1921888"/>
              <a:gd name="connsiteY3" fmla="*/ 192189 h 2685082"/>
              <a:gd name="connsiteX4" fmla="*/ 1921888 w 1921888"/>
              <a:gd name="connsiteY4" fmla="*/ 2492893 h 2685082"/>
              <a:gd name="connsiteX5" fmla="*/ 1729699 w 1921888"/>
              <a:gd name="connsiteY5" fmla="*/ 2685082 h 2685082"/>
              <a:gd name="connsiteX6" fmla="*/ 192189 w 1921888"/>
              <a:gd name="connsiteY6" fmla="*/ 2685082 h 2685082"/>
              <a:gd name="connsiteX7" fmla="*/ 0 w 1921888"/>
              <a:gd name="connsiteY7" fmla="*/ 2492893 h 2685082"/>
              <a:gd name="connsiteX8" fmla="*/ 0 w 1921888"/>
              <a:gd name="connsiteY8" fmla="*/ 192189 h 268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1888" h="2685082">
                <a:moveTo>
                  <a:pt x="0" y="192189"/>
                </a:moveTo>
                <a:cubicBezTo>
                  <a:pt x="0" y="86046"/>
                  <a:pt x="86046" y="0"/>
                  <a:pt x="192189" y="0"/>
                </a:cubicBezTo>
                <a:lnTo>
                  <a:pt x="1729699" y="0"/>
                </a:lnTo>
                <a:cubicBezTo>
                  <a:pt x="1835842" y="0"/>
                  <a:pt x="1921888" y="86046"/>
                  <a:pt x="1921888" y="192189"/>
                </a:cubicBezTo>
                <a:lnTo>
                  <a:pt x="1921888" y="2492893"/>
                </a:lnTo>
                <a:cubicBezTo>
                  <a:pt x="1921888" y="2599036"/>
                  <a:pt x="1835842" y="2685082"/>
                  <a:pt x="1729699" y="2685082"/>
                </a:cubicBezTo>
                <a:lnTo>
                  <a:pt x="192189" y="2685082"/>
                </a:lnTo>
                <a:cubicBezTo>
                  <a:pt x="86046" y="2685082"/>
                  <a:pt x="0" y="2599036"/>
                  <a:pt x="0" y="2492893"/>
                </a:cubicBezTo>
                <a:lnTo>
                  <a:pt x="0" y="1921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70" tIns="124870" rIns="124870" bIns="12487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GV, NV tiếp nhận thông báo và đánh giá ban đầu về nhu cầu hỗ trợ của người học </a:t>
            </a:r>
            <a:r>
              <a:rPr lang="vi-VN" sz="1800" b="0" i="0" kern="1200" dirty="0">
                <a:solidFill>
                  <a:schemeClr val="tx1"/>
                </a:solidFill>
                <a:latin typeface="+mj-lt"/>
                <a:sym typeface="Wingdings" panose="05000000000000000000" pitchFamily="2" charset="2"/>
              </a:rPr>
              <a:t></a:t>
            </a:r>
            <a:r>
              <a:rPr lang="vi-VN" sz="1800" b="0" i="0" kern="1200" dirty="0">
                <a:solidFill>
                  <a:schemeClr val="tx1"/>
                </a:solidFill>
                <a:latin typeface="+mj-lt"/>
              </a:rPr>
              <a:t> Lập báo cáo tiếp nhận thông tin chi tiết theo </a:t>
            </a:r>
          </a:p>
          <a:p>
            <a:pPr marL="0" lvl="0" indent="0" algn="ctr" defTabSz="800100">
              <a:lnSpc>
                <a:spcPct val="90000"/>
              </a:lnSpc>
              <a:spcBef>
                <a:spcPct val="0"/>
              </a:spcBef>
              <a:spcAft>
                <a:spcPct val="35000"/>
              </a:spcAft>
              <a:buNone/>
            </a:pPr>
            <a:r>
              <a:rPr lang="vi-VN" sz="1800" b="0" i="0" kern="1200" dirty="0">
                <a:solidFill>
                  <a:srgbClr val="0070C0"/>
                </a:solidFill>
                <a:latin typeface="+mj-lt"/>
              </a:rPr>
              <a:t>Mẫu số 01.</a:t>
            </a:r>
            <a:endParaRPr lang="en-US" sz="1800" kern="1200" dirty="0">
              <a:solidFill>
                <a:srgbClr val="0070C0"/>
              </a:solidFill>
              <a:latin typeface="+mj-lt"/>
            </a:endParaRPr>
          </a:p>
        </p:txBody>
      </p:sp>
      <p:sp>
        <p:nvSpPr>
          <p:cNvPr id="13" name="Freeform: Shape 12">
            <a:extLst>
              <a:ext uri="{FF2B5EF4-FFF2-40B4-BE49-F238E27FC236}">
                <a16:creationId xmlns:a16="http://schemas.microsoft.com/office/drawing/2014/main" id="{8FE4CCDA-A373-D8C3-8C09-990AB6700E13}"/>
              </a:ext>
            </a:extLst>
          </p:cNvPr>
          <p:cNvSpPr/>
          <p:nvPr/>
        </p:nvSpPr>
        <p:spPr>
          <a:xfrm>
            <a:off x="3869366" y="1725247"/>
            <a:ext cx="407440" cy="476628"/>
          </a:xfrm>
          <a:custGeom>
            <a:avLst/>
            <a:gdLst>
              <a:gd name="connsiteX0" fmla="*/ 0 w 407440"/>
              <a:gd name="connsiteY0" fmla="*/ 95326 h 476628"/>
              <a:gd name="connsiteX1" fmla="*/ 203720 w 407440"/>
              <a:gd name="connsiteY1" fmla="*/ 95326 h 476628"/>
              <a:gd name="connsiteX2" fmla="*/ 203720 w 407440"/>
              <a:gd name="connsiteY2" fmla="*/ 0 h 476628"/>
              <a:gd name="connsiteX3" fmla="*/ 407440 w 407440"/>
              <a:gd name="connsiteY3" fmla="*/ 238314 h 476628"/>
              <a:gd name="connsiteX4" fmla="*/ 203720 w 407440"/>
              <a:gd name="connsiteY4" fmla="*/ 476628 h 476628"/>
              <a:gd name="connsiteX5" fmla="*/ 203720 w 407440"/>
              <a:gd name="connsiteY5" fmla="*/ 381302 h 476628"/>
              <a:gd name="connsiteX6" fmla="*/ 0 w 407440"/>
              <a:gd name="connsiteY6" fmla="*/ 381302 h 476628"/>
              <a:gd name="connsiteX7" fmla="*/ 0 w 407440"/>
              <a:gd name="connsiteY7" fmla="*/ 95326 h 4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440" h="476628">
                <a:moveTo>
                  <a:pt x="0" y="95326"/>
                </a:moveTo>
                <a:lnTo>
                  <a:pt x="203720" y="95326"/>
                </a:lnTo>
                <a:lnTo>
                  <a:pt x="203720" y="0"/>
                </a:lnTo>
                <a:lnTo>
                  <a:pt x="407440" y="238314"/>
                </a:lnTo>
                <a:lnTo>
                  <a:pt x="203720" y="476628"/>
                </a:lnTo>
                <a:lnTo>
                  <a:pt x="203720" y="381302"/>
                </a:lnTo>
                <a:lnTo>
                  <a:pt x="0" y="381302"/>
                </a:lnTo>
                <a:lnTo>
                  <a:pt x="0" y="9532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326" rIns="122232" bIns="95326"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4" name="Freeform: Shape 13">
            <a:extLst>
              <a:ext uri="{FF2B5EF4-FFF2-40B4-BE49-F238E27FC236}">
                <a16:creationId xmlns:a16="http://schemas.microsoft.com/office/drawing/2014/main" id="{07E67B0F-D967-6A72-6524-6AE3D2F0B066}"/>
              </a:ext>
            </a:extLst>
          </p:cNvPr>
          <p:cNvSpPr/>
          <p:nvPr/>
        </p:nvSpPr>
        <p:spPr>
          <a:xfrm>
            <a:off x="4445932" y="621021"/>
            <a:ext cx="2428325" cy="2685082"/>
          </a:xfrm>
          <a:custGeom>
            <a:avLst/>
            <a:gdLst>
              <a:gd name="connsiteX0" fmla="*/ 0 w 2428325"/>
              <a:gd name="connsiteY0" fmla="*/ 242833 h 2685082"/>
              <a:gd name="connsiteX1" fmla="*/ 242833 w 2428325"/>
              <a:gd name="connsiteY1" fmla="*/ 0 h 2685082"/>
              <a:gd name="connsiteX2" fmla="*/ 2185493 w 2428325"/>
              <a:gd name="connsiteY2" fmla="*/ 0 h 2685082"/>
              <a:gd name="connsiteX3" fmla="*/ 2428326 w 2428325"/>
              <a:gd name="connsiteY3" fmla="*/ 242833 h 2685082"/>
              <a:gd name="connsiteX4" fmla="*/ 2428325 w 2428325"/>
              <a:gd name="connsiteY4" fmla="*/ 2442250 h 2685082"/>
              <a:gd name="connsiteX5" fmla="*/ 2185492 w 2428325"/>
              <a:gd name="connsiteY5" fmla="*/ 2685083 h 2685082"/>
              <a:gd name="connsiteX6" fmla="*/ 242833 w 2428325"/>
              <a:gd name="connsiteY6" fmla="*/ 2685082 h 2685082"/>
              <a:gd name="connsiteX7" fmla="*/ 0 w 2428325"/>
              <a:gd name="connsiteY7" fmla="*/ 2442249 h 2685082"/>
              <a:gd name="connsiteX8" fmla="*/ 0 w 2428325"/>
              <a:gd name="connsiteY8" fmla="*/ 242833 h 268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325" h="2685082">
                <a:moveTo>
                  <a:pt x="0" y="242833"/>
                </a:moveTo>
                <a:cubicBezTo>
                  <a:pt x="0" y="108720"/>
                  <a:pt x="108720" y="0"/>
                  <a:pt x="242833" y="0"/>
                </a:cubicBezTo>
                <a:lnTo>
                  <a:pt x="2185493" y="0"/>
                </a:lnTo>
                <a:cubicBezTo>
                  <a:pt x="2319606" y="0"/>
                  <a:pt x="2428326" y="108720"/>
                  <a:pt x="2428326" y="242833"/>
                </a:cubicBezTo>
                <a:cubicBezTo>
                  <a:pt x="2428326" y="975972"/>
                  <a:pt x="2428325" y="1709111"/>
                  <a:pt x="2428325" y="2442250"/>
                </a:cubicBezTo>
                <a:cubicBezTo>
                  <a:pt x="2428325" y="2576363"/>
                  <a:pt x="2319605" y="2685083"/>
                  <a:pt x="2185492" y="2685083"/>
                </a:cubicBezTo>
                <a:lnTo>
                  <a:pt x="242833" y="2685082"/>
                </a:lnTo>
                <a:cubicBezTo>
                  <a:pt x="108720" y="2685082"/>
                  <a:pt x="0" y="2576362"/>
                  <a:pt x="0" y="2442249"/>
                </a:cubicBezTo>
                <a:lnTo>
                  <a:pt x="0" y="242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03" tIns="139703" rIns="139703" bIns="139703"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GV, NV trao đổi, lấy ý kiến của người học và các đối tượng liên quan để xác minh lại thông tin vụ việc </a:t>
            </a:r>
            <a:r>
              <a:rPr lang="vi-VN" sz="1800" b="0" i="0" kern="1200" dirty="0">
                <a:solidFill>
                  <a:schemeClr val="tx1"/>
                </a:solidFill>
                <a:latin typeface="+mj-lt"/>
                <a:sym typeface="Wingdings" panose="05000000000000000000" pitchFamily="2" charset="2"/>
              </a:rPr>
              <a:t></a:t>
            </a:r>
            <a:r>
              <a:rPr lang="vi-VN" sz="1800" b="0" i="0" kern="1200" dirty="0">
                <a:solidFill>
                  <a:schemeClr val="tx1"/>
                </a:solidFill>
                <a:latin typeface="+mj-lt"/>
              </a:rPr>
              <a:t> Lập báo cáo đánh giá mức độ, nguy cơ tổn hại và nhu cầu của người học theo</a:t>
            </a:r>
          </a:p>
          <a:p>
            <a:pPr marL="0" lvl="0" indent="0" algn="ctr" defTabSz="800100">
              <a:lnSpc>
                <a:spcPct val="90000"/>
              </a:lnSpc>
              <a:spcBef>
                <a:spcPct val="0"/>
              </a:spcBef>
              <a:spcAft>
                <a:spcPct val="35000"/>
              </a:spcAft>
              <a:buNone/>
            </a:pPr>
            <a:r>
              <a:rPr lang="vi-VN" sz="1800" b="0" i="0" kern="1200" dirty="0">
                <a:solidFill>
                  <a:schemeClr val="tx1"/>
                </a:solidFill>
                <a:latin typeface="+mj-lt"/>
              </a:rPr>
              <a:t> </a:t>
            </a:r>
            <a:r>
              <a:rPr lang="vi-VN" sz="1800" b="0" i="0" kern="1200" dirty="0">
                <a:solidFill>
                  <a:srgbClr val="0070C0"/>
                </a:solidFill>
                <a:latin typeface="+mj-lt"/>
              </a:rPr>
              <a:t>Mẫu số 02.</a:t>
            </a:r>
            <a:endParaRPr lang="en-US" sz="1800" kern="1200" dirty="0">
              <a:solidFill>
                <a:srgbClr val="0070C0"/>
              </a:solidFill>
              <a:latin typeface="+mj-lt"/>
            </a:endParaRPr>
          </a:p>
        </p:txBody>
      </p:sp>
      <p:sp>
        <p:nvSpPr>
          <p:cNvPr id="15" name="Freeform: Shape 14">
            <a:extLst>
              <a:ext uri="{FF2B5EF4-FFF2-40B4-BE49-F238E27FC236}">
                <a16:creationId xmlns:a16="http://schemas.microsoft.com/office/drawing/2014/main" id="{250CCD09-A04C-A2E1-AFBD-2FC7197007B7}"/>
              </a:ext>
            </a:extLst>
          </p:cNvPr>
          <p:cNvSpPr/>
          <p:nvPr/>
        </p:nvSpPr>
        <p:spPr>
          <a:xfrm>
            <a:off x="7066447" y="1725247"/>
            <a:ext cx="407440" cy="476628"/>
          </a:xfrm>
          <a:custGeom>
            <a:avLst/>
            <a:gdLst>
              <a:gd name="connsiteX0" fmla="*/ 0 w 407440"/>
              <a:gd name="connsiteY0" fmla="*/ 95326 h 476628"/>
              <a:gd name="connsiteX1" fmla="*/ 203720 w 407440"/>
              <a:gd name="connsiteY1" fmla="*/ 95326 h 476628"/>
              <a:gd name="connsiteX2" fmla="*/ 203720 w 407440"/>
              <a:gd name="connsiteY2" fmla="*/ 0 h 476628"/>
              <a:gd name="connsiteX3" fmla="*/ 407440 w 407440"/>
              <a:gd name="connsiteY3" fmla="*/ 238314 h 476628"/>
              <a:gd name="connsiteX4" fmla="*/ 203720 w 407440"/>
              <a:gd name="connsiteY4" fmla="*/ 476628 h 476628"/>
              <a:gd name="connsiteX5" fmla="*/ 203720 w 407440"/>
              <a:gd name="connsiteY5" fmla="*/ 381302 h 476628"/>
              <a:gd name="connsiteX6" fmla="*/ 0 w 407440"/>
              <a:gd name="connsiteY6" fmla="*/ 381302 h 476628"/>
              <a:gd name="connsiteX7" fmla="*/ 0 w 407440"/>
              <a:gd name="connsiteY7" fmla="*/ 95326 h 4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440" h="476628">
                <a:moveTo>
                  <a:pt x="0" y="95326"/>
                </a:moveTo>
                <a:lnTo>
                  <a:pt x="203720" y="95326"/>
                </a:lnTo>
                <a:lnTo>
                  <a:pt x="203720" y="0"/>
                </a:lnTo>
                <a:lnTo>
                  <a:pt x="407440" y="238314"/>
                </a:lnTo>
                <a:lnTo>
                  <a:pt x="203720" y="476628"/>
                </a:lnTo>
                <a:lnTo>
                  <a:pt x="203720" y="381302"/>
                </a:lnTo>
                <a:lnTo>
                  <a:pt x="0" y="381302"/>
                </a:lnTo>
                <a:lnTo>
                  <a:pt x="0" y="9532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326" rIns="122232" bIns="95326"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6" name="Freeform: Shape 15">
            <a:extLst>
              <a:ext uri="{FF2B5EF4-FFF2-40B4-BE49-F238E27FC236}">
                <a16:creationId xmlns:a16="http://schemas.microsoft.com/office/drawing/2014/main" id="{859D19A2-4C06-6F5C-B161-276B20C7B0BF}"/>
              </a:ext>
            </a:extLst>
          </p:cNvPr>
          <p:cNvSpPr/>
          <p:nvPr/>
        </p:nvSpPr>
        <p:spPr>
          <a:xfrm>
            <a:off x="7643013" y="621021"/>
            <a:ext cx="1215690" cy="2685082"/>
          </a:xfrm>
          <a:custGeom>
            <a:avLst/>
            <a:gdLst>
              <a:gd name="connsiteX0" fmla="*/ 0 w 1215690"/>
              <a:gd name="connsiteY0" fmla="*/ 121569 h 2685082"/>
              <a:gd name="connsiteX1" fmla="*/ 121569 w 1215690"/>
              <a:gd name="connsiteY1" fmla="*/ 0 h 2685082"/>
              <a:gd name="connsiteX2" fmla="*/ 1094121 w 1215690"/>
              <a:gd name="connsiteY2" fmla="*/ 0 h 2685082"/>
              <a:gd name="connsiteX3" fmla="*/ 1215690 w 1215690"/>
              <a:gd name="connsiteY3" fmla="*/ 121569 h 2685082"/>
              <a:gd name="connsiteX4" fmla="*/ 1215690 w 1215690"/>
              <a:gd name="connsiteY4" fmla="*/ 2563513 h 2685082"/>
              <a:gd name="connsiteX5" fmla="*/ 1094121 w 1215690"/>
              <a:gd name="connsiteY5" fmla="*/ 2685082 h 2685082"/>
              <a:gd name="connsiteX6" fmla="*/ 121569 w 1215690"/>
              <a:gd name="connsiteY6" fmla="*/ 2685082 h 2685082"/>
              <a:gd name="connsiteX7" fmla="*/ 0 w 1215690"/>
              <a:gd name="connsiteY7" fmla="*/ 2563513 h 2685082"/>
              <a:gd name="connsiteX8" fmla="*/ 0 w 1215690"/>
              <a:gd name="connsiteY8" fmla="*/ 121569 h 268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690" h="2685082">
                <a:moveTo>
                  <a:pt x="0" y="121569"/>
                </a:moveTo>
                <a:cubicBezTo>
                  <a:pt x="0" y="54428"/>
                  <a:pt x="54428" y="0"/>
                  <a:pt x="121569" y="0"/>
                </a:cubicBezTo>
                <a:lnTo>
                  <a:pt x="1094121" y="0"/>
                </a:lnTo>
                <a:cubicBezTo>
                  <a:pt x="1161262" y="0"/>
                  <a:pt x="1215690" y="54428"/>
                  <a:pt x="1215690" y="121569"/>
                </a:cubicBezTo>
                <a:lnTo>
                  <a:pt x="1215690" y="2563513"/>
                </a:lnTo>
                <a:cubicBezTo>
                  <a:pt x="1215690" y="2630654"/>
                  <a:pt x="1161262" y="2685082"/>
                  <a:pt x="1094121" y="2685082"/>
                </a:cubicBezTo>
                <a:lnTo>
                  <a:pt x="121569" y="2685082"/>
                </a:lnTo>
                <a:cubicBezTo>
                  <a:pt x="54428" y="2685082"/>
                  <a:pt x="0" y="2630654"/>
                  <a:pt x="0" y="2563513"/>
                </a:cubicBezTo>
                <a:lnTo>
                  <a:pt x="0" y="121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86" tIns="104186" rIns="104186" bIns="104186"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mj-lt"/>
              </a:rPr>
              <a:t>Hiệu trưởng quyết định phương án can thiệp, trợ giúp đối với người học.</a:t>
            </a:r>
            <a:endParaRPr lang="en-US" sz="1800" kern="1200" dirty="0">
              <a:solidFill>
                <a:schemeClr val="tx1"/>
              </a:solidFill>
              <a:latin typeface="+mj-lt"/>
            </a:endParaRPr>
          </a:p>
        </p:txBody>
      </p:sp>
      <p:sp>
        <p:nvSpPr>
          <p:cNvPr id="5" name="Freeform: Shape 4">
            <a:extLst>
              <a:ext uri="{FF2B5EF4-FFF2-40B4-BE49-F238E27FC236}">
                <a16:creationId xmlns:a16="http://schemas.microsoft.com/office/drawing/2014/main" id="{30E8D7E7-5DDE-402E-B568-D97574D79720}"/>
              </a:ext>
            </a:extLst>
          </p:cNvPr>
          <p:cNvSpPr/>
          <p:nvPr/>
        </p:nvSpPr>
        <p:spPr>
          <a:xfrm>
            <a:off x="287191" y="2881423"/>
            <a:ext cx="1357622" cy="2291474"/>
          </a:xfrm>
          <a:custGeom>
            <a:avLst/>
            <a:gdLst>
              <a:gd name="connsiteX0" fmla="*/ 0 w 1939460"/>
              <a:gd name="connsiteY0" fmla="*/ 0 h 1357622"/>
              <a:gd name="connsiteX1" fmla="*/ 1260649 w 1939460"/>
              <a:gd name="connsiteY1" fmla="*/ 0 h 1357622"/>
              <a:gd name="connsiteX2" fmla="*/ 1939460 w 1939460"/>
              <a:gd name="connsiteY2" fmla="*/ 678811 h 1357622"/>
              <a:gd name="connsiteX3" fmla="*/ 1260649 w 1939460"/>
              <a:gd name="connsiteY3" fmla="*/ 1357622 h 1357622"/>
              <a:gd name="connsiteX4" fmla="*/ 0 w 1939460"/>
              <a:gd name="connsiteY4" fmla="*/ 1357622 h 1357622"/>
              <a:gd name="connsiteX5" fmla="*/ 678811 w 1939460"/>
              <a:gd name="connsiteY5" fmla="*/ 678811 h 1357622"/>
              <a:gd name="connsiteX6" fmla="*/ 0 w 1939460"/>
              <a:gd name="connsiteY6" fmla="*/ 0 h 13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60" h="1357622">
                <a:moveTo>
                  <a:pt x="1939459" y="0"/>
                </a:moveTo>
                <a:lnTo>
                  <a:pt x="1939459" y="882454"/>
                </a:lnTo>
                <a:lnTo>
                  <a:pt x="969730" y="1357622"/>
                </a:lnTo>
                <a:lnTo>
                  <a:pt x="1" y="882454"/>
                </a:lnTo>
                <a:lnTo>
                  <a:pt x="1" y="0"/>
                </a:lnTo>
                <a:lnTo>
                  <a:pt x="969730" y="475168"/>
                </a:lnTo>
                <a:lnTo>
                  <a:pt x="193945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690241" rIns="11430" bIns="690241" numCol="1" spcCol="1270" anchor="ctr" anchorCtr="0">
            <a:noAutofit/>
          </a:bodyPr>
          <a:lstStyle/>
          <a:p>
            <a:pPr marL="0" lvl="0" indent="0" algn="ctr" defTabSz="800100">
              <a:lnSpc>
                <a:spcPct val="90000"/>
              </a:lnSpc>
              <a:spcBef>
                <a:spcPct val="0"/>
              </a:spcBef>
              <a:spcAft>
                <a:spcPct val="35000"/>
              </a:spcAft>
              <a:buNone/>
            </a:pPr>
            <a:endParaRPr lang="vi-VN" sz="1800" b="1" i="0" kern="1200" dirty="0">
              <a:solidFill>
                <a:srgbClr val="00B050"/>
              </a:solidFill>
              <a:latin typeface="+mj-lt"/>
            </a:endParaRPr>
          </a:p>
          <a:p>
            <a:pPr marL="0" lvl="0" indent="0" algn="ctr" defTabSz="800100">
              <a:lnSpc>
                <a:spcPct val="90000"/>
              </a:lnSpc>
              <a:spcBef>
                <a:spcPct val="0"/>
              </a:spcBef>
              <a:spcAft>
                <a:spcPct val="35000"/>
              </a:spcAft>
              <a:buNone/>
            </a:pPr>
            <a:r>
              <a:rPr lang="vi-VN" sz="1800" b="1" i="0" kern="1200" dirty="0">
                <a:solidFill>
                  <a:srgbClr val="00B050"/>
                </a:solidFill>
                <a:latin typeface="+mj-lt"/>
              </a:rPr>
              <a:t>Bước 2: Lập kế hoạch can thiệp, trợ giúp</a:t>
            </a:r>
            <a:endParaRPr lang="en-US" sz="1800" kern="1200" dirty="0">
              <a:solidFill>
                <a:srgbClr val="00B050"/>
              </a:solidFill>
              <a:latin typeface="+mj-lt"/>
            </a:endParaRPr>
          </a:p>
        </p:txBody>
      </p:sp>
      <p:sp>
        <p:nvSpPr>
          <p:cNvPr id="18" name="Freeform: Shape 17">
            <a:extLst>
              <a:ext uri="{FF2B5EF4-FFF2-40B4-BE49-F238E27FC236}">
                <a16:creationId xmlns:a16="http://schemas.microsoft.com/office/drawing/2014/main" id="{3D4F7743-2771-4931-9B83-E5E7CBE4E069}"/>
              </a:ext>
            </a:extLst>
          </p:cNvPr>
          <p:cNvSpPr/>
          <p:nvPr/>
        </p:nvSpPr>
        <p:spPr>
          <a:xfrm>
            <a:off x="1759219" y="3471196"/>
            <a:ext cx="7111689" cy="405158"/>
          </a:xfrm>
          <a:custGeom>
            <a:avLst/>
            <a:gdLst>
              <a:gd name="connsiteX0" fmla="*/ 0 w 7111689"/>
              <a:gd name="connsiteY0" fmla="*/ 67528 h 405158"/>
              <a:gd name="connsiteX1" fmla="*/ 67528 w 7111689"/>
              <a:gd name="connsiteY1" fmla="*/ 0 h 405158"/>
              <a:gd name="connsiteX2" fmla="*/ 7044161 w 7111689"/>
              <a:gd name="connsiteY2" fmla="*/ 0 h 405158"/>
              <a:gd name="connsiteX3" fmla="*/ 7111689 w 7111689"/>
              <a:gd name="connsiteY3" fmla="*/ 67528 h 405158"/>
              <a:gd name="connsiteX4" fmla="*/ 7111689 w 7111689"/>
              <a:gd name="connsiteY4" fmla="*/ 337630 h 405158"/>
              <a:gd name="connsiteX5" fmla="*/ 7044161 w 7111689"/>
              <a:gd name="connsiteY5" fmla="*/ 405158 h 405158"/>
              <a:gd name="connsiteX6" fmla="*/ 67528 w 7111689"/>
              <a:gd name="connsiteY6" fmla="*/ 405158 h 405158"/>
              <a:gd name="connsiteX7" fmla="*/ 0 w 7111689"/>
              <a:gd name="connsiteY7" fmla="*/ 337630 h 405158"/>
              <a:gd name="connsiteX8" fmla="*/ 0 w 7111689"/>
              <a:gd name="connsiteY8" fmla="*/ 67528 h 40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689" h="405158">
                <a:moveTo>
                  <a:pt x="0" y="67528"/>
                </a:moveTo>
                <a:cubicBezTo>
                  <a:pt x="0" y="30233"/>
                  <a:pt x="30233" y="0"/>
                  <a:pt x="67528" y="0"/>
                </a:cubicBezTo>
                <a:lnTo>
                  <a:pt x="7044161" y="0"/>
                </a:lnTo>
                <a:cubicBezTo>
                  <a:pt x="7081456" y="0"/>
                  <a:pt x="7111689" y="30233"/>
                  <a:pt x="7111689" y="67528"/>
                </a:cubicBezTo>
                <a:lnTo>
                  <a:pt x="7111689" y="337630"/>
                </a:lnTo>
                <a:cubicBezTo>
                  <a:pt x="7111689" y="374925"/>
                  <a:pt x="7081456" y="405158"/>
                  <a:pt x="7044161" y="405158"/>
                </a:cubicBezTo>
                <a:lnTo>
                  <a:pt x="67528" y="405158"/>
                </a:lnTo>
                <a:cubicBezTo>
                  <a:pt x="30233" y="405158"/>
                  <a:pt x="0" y="374925"/>
                  <a:pt x="0" y="337630"/>
                </a:cubicBezTo>
                <a:lnTo>
                  <a:pt x="0" y="675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358" tIns="88358" rIns="88358" bIns="88358" numCol="1" spcCol="1270" anchor="ctr" anchorCtr="0">
            <a:noAutofit/>
          </a:bodyPr>
          <a:lstStyle/>
          <a:p>
            <a:pPr marL="0" lvl="0" indent="0" algn="l" defTabSz="800100">
              <a:lnSpc>
                <a:spcPct val="90000"/>
              </a:lnSpc>
              <a:spcBef>
                <a:spcPct val="0"/>
              </a:spcBef>
              <a:spcAft>
                <a:spcPct val="35000"/>
              </a:spcAft>
              <a:buNone/>
            </a:pPr>
            <a:r>
              <a:rPr lang="vi-VN" sz="1800" b="0" i="0" kern="1200" dirty="0">
                <a:solidFill>
                  <a:schemeClr val="accent5">
                    <a:lumMod val="75000"/>
                  </a:schemeClr>
                </a:solidFill>
                <a:latin typeface="+mj-lt"/>
              </a:rPr>
              <a:t>Đối với trường hợp can thiệp, trợ giúp tại cơ sở giáo dục.</a:t>
            </a:r>
            <a:endParaRPr lang="en-US" sz="1800" kern="1200" dirty="0">
              <a:solidFill>
                <a:schemeClr val="accent5">
                  <a:lumMod val="75000"/>
                </a:schemeClr>
              </a:solidFill>
              <a:latin typeface="+mj-lt"/>
            </a:endParaRPr>
          </a:p>
        </p:txBody>
      </p:sp>
      <p:sp>
        <p:nvSpPr>
          <p:cNvPr id="19" name="Freeform: Shape 18">
            <a:extLst>
              <a:ext uri="{FF2B5EF4-FFF2-40B4-BE49-F238E27FC236}">
                <a16:creationId xmlns:a16="http://schemas.microsoft.com/office/drawing/2014/main" id="{95BFF6B6-ACFC-B762-502D-033D0C768898}"/>
              </a:ext>
            </a:extLst>
          </p:cNvPr>
          <p:cNvSpPr/>
          <p:nvPr/>
        </p:nvSpPr>
        <p:spPr>
          <a:xfrm>
            <a:off x="1759219" y="3890395"/>
            <a:ext cx="7111689" cy="405158"/>
          </a:xfrm>
          <a:custGeom>
            <a:avLst/>
            <a:gdLst>
              <a:gd name="connsiteX0" fmla="*/ 0 w 7111689"/>
              <a:gd name="connsiteY0" fmla="*/ 67528 h 405158"/>
              <a:gd name="connsiteX1" fmla="*/ 67528 w 7111689"/>
              <a:gd name="connsiteY1" fmla="*/ 0 h 405158"/>
              <a:gd name="connsiteX2" fmla="*/ 7044161 w 7111689"/>
              <a:gd name="connsiteY2" fmla="*/ 0 h 405158"/>
              <a:gd name="connsiteX3" fmla="*/ 7111689 w 7111689"/>
              <a:gd name="connsiteY3" fmla="*/ 67528 h 405158"/>
              <a:gd name="connsiteX4" fmla="*/ 7111689 w 7111689"/>
              <a:gd name="connsiteY4" fmla="*/ 337630 h 405158"/>
              <a:gd name="connsiteX5" fmla="*/ 7044161 w 7111689"/>
              <a:gd name="connsiteY5" fmla="*/ 405158 h 405158"/>
              <a:gd name="connsiteX6" fmla="*/ 67528 w 7111689"/>
              <a:gd name="connsiteY6" fmla="*/ 405158 h 405158"/>
              <a:gd name="connsiteX7" fmla="*/ 0 w 7111689"/>
              <a:gd name="connsiteY7" fmla="*/ 337630 h 405158"/>
              <a:gd name="connsiteX8" fmla="*/ 0 w 7111689"/>
              <a:gd name="connsiteY8" fmla="*/ 67528 h 40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689" h="405158">
                <a:moveTo>
                  <a:pt x="0" y="67528"/>
                </a:moveTo>
                <a:cubicBezTo>
                  <a:pt x="0" y="30233"/>
                  <a:pt x="30233" y="0"/>
                  <a:pt x="67528" y="0"/>
                </a:cubicBezTo>
                <a:lnTo>
                  <a:pt x="7044161" y="0"/>
                </a:lnTo>
                <a:cubicBezTo>
                  <a:pt x="7081456" y="0"/>
                  <a:pt x="7111689" y="30233"/>
                  <a:pt x="7111689" y="67528"/>
                </a:cubicBezTo>
                <a:lnTo>
                  <a:pt x="7111689" y="337630"/>
                </a:lnTo>
                <a:cubicBezTo>
                  <a:pt x="7111689" y="374925"/>
                  <a:pt x="7081456" y="405158"/>
                  <a:pt x="7044161" y="405158"/>
                </a:cubicBezTo>
                <a:lnTo>
                  <a:pt x="67528" y="405158"/>
                </a:lnTo>
                <a:cubicBezTo>
                  <a:pt x="30233" y="405158"/>
                  <a:pt x="0" y="374925"/>
                  <a:pt x="0" y="337630"/>
                </a:cubicBezTo>
                <a:lnTo>
                  <a:pt x="0" y="675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358" tIns="88358" rIns="88358" bIns="88358" numCol="1" spcCol="1270" anchor="ctr" anchorCtr="0">
            <a:noAutofit/>
          </a:bodyPr>
          <a:lstStyle/>
          <a:p>
            <a:pPr marL="0" lvl="0" indent="0" algn="l" defTabSz="800100">
              <a:lnSpc>
                <a:spcPct val="90000"/>
              </a:lnSpc>
              <a:spcBef>
                <a:spcPct val="0"/>
              </a:spcBef>
              <a:spcAft>
                <a:spcPct val="35000"/>
              </a:spcAft>
              <a:buNone/>
            </a:pPr>
            <a:r>
              <a:rPr lang="vi-VN" sz="1800" b="0" i="0" kern="1200" dirty="0">
                <a:solidFill>
                  <a:srgbClr val="002060"/>
                </a:solidFill>
                <a:latin typeface="+mj-lt"/>
              </a:rPr>
              <a:t>Đối với trường hợp can thiệp, trợ giúp tại cộng đồng.</a:t>
            </a:r>
            <a:endParaRPr lang="en-US" sz="1800" kern="1200" dirty="0">
              <a:solidFill>
                <a:srgbClr val="002060"/>
              </a:solidFill>
              <a:latin typeface="+mj-lt"/>
            </a:endParaRPr>
          </a:p>
        </p:txBody>
      </p:sp>
    </p:spTree>
    <p:extLst>
      <p:ext uri="{BB962C8B-B14F-4D97-AF65-F5344CB8AC3E}">
        <p14:creationId xmlns:p14="http://schemas.microsoft.com/office/powerpoint/2010/main" val="41968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5"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433C-6B3B-CF50-06DB-8289B236A9C6}"/>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368B966-750D-2AC8-2DD9-5F1F80F749C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2271B1E-EB02-03FD-F40C-326B779B9DF4}"/>
              </a:ext>
            </a:extLst>
          </p:cNvPr>
          <p:cNvPicPr>
            <a:picLocks noChangeAspect="1"/>
          </p:cNvPicPr>
          <p:nvPr/>
        </p:nvPicPr>
        <p:blipFill rotWithShape="1">
          <a:blip r:embed="rId2"/>
          <a:srcRect l="36047" t="23553" r="34884" b="6749"/>
          <a:stretch/>
        </p:blipFill>
        <p:spPr>
          <a:xfrm>
            <a:off x="401002" y="22960"/>
            <a:ext cx="3905798" cy="5090337"/>
          </a:xfrm>
          <a:prstGeom prst="rect">
            <a:avLst/>
          </a:prstGeom>
        </p:spPr>
      </p:pic>
      <p:pic>
        <p:nvPicPr>
          <p:cNvPr id="5" name="Picture 4">
            <a:extLst>
              <a:ext uri="{FF2B5EF4-FFF2-40B4-BE49-F238E27FC236}">
                <a16:creationId xmlns:a16="http://schemas.microsoft.com/office/drawing/2014/main" id="{A4A11E1D-B5A6-D28C-0901-D0DE7CE75CD7}"/>
              </a:ext>
            </a:extLst>
          </p:cNvPr>
          <p:cNvPicPr>
            <a:picLocks noChangeAspect="1"/>
          </p:cNvPicPr>
          <p:nvPr/>
        </p:nvPicPr>
        <p:blipFill rotWithShape="1">
          <a:blip r:embed="rId3"/>
          <a:srcRect l="35581" t="24174" r="35116" b="6956"/>
          <a:stretch/>
        </p:blipFill>
        <p:spPr>
          <a:xfrm>
            <a:off x="4709608" y="223284"/>
            <a:ext cx="3795319" cy="4920216"/>
          </a:xfrm>
          <a:prstGeom prst="rect">
            <a:avLst/>
          </a:prstGeom>
        </p:spPr>
      </p:pic>
    </p:spTree>
    <p:extLst>
      <p:ext uri="{BB962C8B-B14F-4D97-AF65-F5344CB8AC3E}">
        <p14:creationId xmlns:p14="http://schemas.microsoft.com/office/powerpoint/2010/main" val="268982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202734" y="4299363"/>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reeform: Shape 2">
            <a:extLst>
              <a:ext uri="{FF2B5EF4-FFF2-40B4-BE49-F238E27FC236}">
                <a16:creationId xmlns:a16="http://schemas.microsoft.com/office/drawing/2014/main" id="{45C24AB1-3F50-4A05-8282-DFF2B1D8E05B}"/>
              </a:ext>
            </a:extLst>
          </p:cNvPr>
          <p:cNvSpPr/>
          <p:nvPr/>
        </p:nvSpPr>
        <p:spPr>
          <a:xfrm>
            <a:off x="5507218" y="328587"/>
            <a:ext cx="1662281" cy="1662281"/>
          </a:xfrm>
          <a:custGeom>
            <a:avLst/>
            <a:gdLst>
              <a:gd name="connsiteX0" fmla="*/ 0 w 1662281"/>
              <a:gd name="connsiteY0" fmla="*/ 0 h 1662281"/>
              <a:gd name="connsiteX1" fmla="*/ 1662281 w 1662281"/>
              <a:gd name="connsiteY1" fmla="*/ 0 h 1662281"/>
              <a:gd name="connsiteX2" fmla="*/ 1662281 w 1662281"/>
              <a:gd name="connsiteY2" fmla="*/ 1662281 h 1662281"/>
              <a:gd name="connsiteX3" fmla="*/ 0 w 1662281"/>
              <a:gd name="connsiteY3" fmla="*/ 1662281 h 1662281"/>
              <a:gd name="connsiteX4" fmla="*/ 0 w 1662281"/>
              <a:gd name="connsiteY4" fmla="*/ 0 h 16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281" h="1662281">
                <a:moveTo>
                  <a:pt x="0" y="0"/>
                </a:moveTo>
                <a:lnTo>
                  <a:pt x="1662281" y="0"/>
                </a:lnTo>
                <a:lnTo>
                  <a:pt x="1662281" y="1662281"/>
                </a:lnTo>
                <a:lnTo>
                  <a:pt x="0" y="1662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mj-lt"/>
              </a:rPr>
              <a:t>Hiệu trưởng phê duyệt kế hoạch can thiệp, trợ giúp</a:t>
            </a:r>
            <a:r>
              <a:rPr lang="vi-VN" sz="2000" b="0" i="0" kern="1200" dirty="0"/>
              <a:t>.</a:t>
            </a:r>
            <a:endParaRPr lang="en-US" sz="2000" kern="1200" dirty="0">
              <a:latin typeface="+mj-lt"/>
            </a:endParaRPr>
          </a:p>
        </p:txBody>
      </p:sp>
      <p:sp>
        <p:nvSpPr>
          <p:cNvPr id="4" name="Arrow: Circular 3">
            <a:extLst>
              <a:ext uri="{FF2B5EF4-FFF2-40B4-BE49-F238E27FC236}">
                <a16:creationId xmlns:a16="http://schemas.microsoft.com/office/drawing/2014/main" id="{78D4D438-738A-44B4-9869-DD0DB6497F04}"/>
              </a:ext>
            </a:extLst>
          </p:cNvPr>
          <p:cNvSpPr/>
          <p:nvPr/>
        </p:nvSpPr>
        <p:spPr>
          <a:xfrm>
            <a:off x="2578279" y="223693"/>
            <a:ext cx="4696114" cy="4696114"/>
          </a:xfrm>
          <a:prstGeom prst="circularArrow">
            <a:avLst>
              <a:gd name="adj1" fmla="val 6902"/>
              <a:gd name="adj2" fmla="val 465379"/>
              <a:gd name="adj3" fmla="val 549300"/>
              <a:gd name="adj4" fmla="val 20585321"/>
              <a:gd name="adj5" fmla="val 805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4C0A1FF6-5433-444D-9C9C-D6B4062B7B2C}"/>
              </a:ext>
            </a:extLst>
          </p:cNvPr>
          <p:cNvSpPr/>
          <p:nvPr/>
        </p:nvSpPr>
        <p:spPr>
          <a:xfrm>
            <a:off x="5691293" y="3243464"/>
            <a:ext cx="2546870" cy="1662281"/>
          </a:xfrm>
          <a:custGeom>
            <a:avLst/>
            <a:gdLst>
              <a:gd name="connsiteX0" fmla="*/ 0 w 2475569"/>
              <a:gd name="connsiteY0" fmla="*/ 0 h 1662281"/>
              <a:gd name="connsiteX1" fmla="*/ 2475569 w 2475569"/>
              <a:gd name="connsiteY1" fmla="*/ 0 h 1662281"/>
              <a:gd name="connsiteX2" fmla="*/ 2475569 w 2475569"/>
              <a:gd name="connsiteY2" fmla="*/ 1662281 h 1662281"/>
              <a:gd name="connsiteX3" fmla="*/ 0 w 2475569"/>
              <a:gd name="connsiteY3" fmla="*/ 1662281 h 1662281"/>
              <a:gd name="connsiteX4" fmla="*/ 0 w 2475569"/>
              <a:gd name="connsiteY4" fmla="*/ 0 h 16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569" h="1662281">
                <a:moveTo>
                  <a:pt x="0" y="0"/>
                </a:moveTo>
                <a:lnTo>
                  <a:pt x="2475569" y="0"/>
                </a:lnTo>
                <a:lnTo>
                  <a:pt x="2475569" y="1662281"/>
                </a:lnTo>
                <a:lnTo>
                  <a:pt x="0" y="1662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mj-lt"/>
              </a:rPr>
              <a:t>Thực hiện kế hoạch can thiệp, trợ giúp: GV, NV chủ trì, phối hợp với người học, gia đình người học và các bên liên quan thực hiện.</a:t>
            </a:r>
            <a:endParaRPr lang="en-US" sz="1500" kern="1200" dirty="0"/>
          </a:p>
        </p:txBody>
      </p:sp>
      <p:sp>
        <p:nvSpPr>
          <p:cNvPr id="6" name="Arrow: Circular 5">
            <a:extLst>
              <a:ext uri="{FF2B5EF4-FFF2-40B4-BE49-F238E27FC236}">
                <a16:creationId xmlns:a16="http://schemas.microsoft.com/office/drawing/2014/main" id="{09BB0CB3-703D-40BD-A886-31D19DCE305C}"/>
              </a:ext>
            </a:extLst>
          </p:cNvPr>
          <p:cNvSpPr/>
          <p:nvPr/>
        </p:nvSpPr>
        <p:spPr>
          <a:xfrm>
            <a:off x="2578279" y="223693"/>
            <a:ext cx="4696114" cy="4696114"/>
          </a:xfrm>
          <a:prstGeom prst="circularArrow">
            <a:avLst>
              <a:gd name="adj1" fmla="val 6902"/>
              <a:gd name="adj2" fmla="val 1026215"/>
              <a:gd name="adj3" fmla="val 5732132"/>
              <a:gd name="adj4" fmla="val 4263802"/>
              <a:gd name="adj5" fmla="val 805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D6ED0269-EA76-4FE6-9CD4-E132F55D6010}"/>
              </a:ext>
            </a:extLst>
          </p:cNvPr>
          <p:cNvSpPr/>
          <p:nvPr/>
        </p:nvSpPr>
        <p:spPr>
          <a:xfrm>
            <a:off x="1887988" y="3152631"/>
            <a:ext cx="2546870" cy="1662281"/>
          </a:xfrm>
          <a:custGeom>
            <a:avLst/>
            <a:gdLst>
              <a:gd name="connsiteX0" fmla="*/ 0 w 1905822"/>
              <a:gd name="connsiteY0" fmla="*/ 0 h 1662281"/>
              <a:gd name="connsiteX1" fmla="*/ 1905822 w 1905822"/>
              <a:gd name="connsiteY1" fmla="*/ 0 h 1662281"/>
              <a:gd name="connsiteX2" fmla="*/ 1905822 w 1905822"/>
              <a:gd name="connsiteY2" fmla="*/ 1662281 h 1662281"/>
              <a:gd name="connsiteX3" fmla="*/ 0 w 1905822"/>
              <a:gd name="connsiteY3" fmla="*/ 1662281 h 1662281"/>
              <a:gd name="connsiteX4" fmla="*/ 0 w 1905822"/>
              <a:gd name="connsiteY4" fmla="*/ 0 h 16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822" h="1662281">
                <a:moveTo>
                  <a:pt x="0" y="0"/>
                </a:moveTo>
                <a:lnTo>
                  <a:pt x="1905822" y="0"/>
                </a:lnTo>
                <a:lnTo>
                  <a:pt x="1905822" y="1662281"/>
                </a:lnTo>
                <a:lnTo>
                  <a:pt x="0" y="1662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mj-lt"/>
              </a:rPr>
              <a:t>Rà soát, đánh giá nguy cơ sau can thiệp, trợ giúp người học theo </a:t>
            </a:r>
            <a:r>
              <a:rPr lang="vi-VN" sz="2000" b="0" i="0" kern="1200" dirty="0">
                <a:solidFill>
                  <a:srgbClr val="FF0000"/>
                </a:solidFill>
                <a:latin typeface="+mj-lt"/>
              </a:rPr>
              <a:t>Mẫu 4.</a:t>
            </a:r>
            <a:endParaRPr lang="en-US" sz="2000" b="0" i="0" kern="1200" dirty="0">
              <a:solidFill>
                <a:srgbClr val="FF0000"/>
              </a:solidFill>
              <a:latin typeface="+mj-lt"/>
            </a:endParaRPr>
          </a:p>
        </p:txBody>
      </p:sp>
      <p:sp>
        <p:nvSpPr>
          <p:cNvPr id="8" name="Arrow: Circular 7">
            <a:extLst>
              <a:ext uri="{FF2B5EF4-FFF2-40B4-BE49-F238E27FC236}">
                <a16:creationId xmlns:a16="http://schemas.microsoft.com/office/drawing/2014/main" id="{BFDF7306-A899-4EAC-841E-B3D20DAE727F}"/>
              </a:ext>
            </a:extLst>
          </p:cNvPr>
          <p:cNvSpPr/>
          <p:nvPr/>
        </p:nvSpPr>
        <p:spPr>
          <a:xfrm>
            <a:off x="2578279" y="223693"/>
            <a:ext cx="4696114" cy="4696114"/>
          </a:xfrm>
          <a:prstGeom prst="circularArrow">
            <a:avLst>
              <a:gd name="adj1" fmla="val 6902"/>
              <a:gd name="adj2" fmla="val 465379"/>
              <a:gd name="adj3" fmla="val 11349300"/>
              <a:gd name="adj4" fmla="val 9785321"/>
              <a:gd name="adj5" fmla="val 805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B31D28F1-D64A-4637-A46D-46F531F10E45}"/>
              </a:ext>
            </a:extLst>
          </p:cNvPr>
          <p:cNvSpPr/>
          <p:nvPr/>
        </p:nvSpPr>
        <p:spPr>
          <a:xfrm>
            <a:off x="2683174" y="328587"/>
            <a:ext cx="1662281" cy="1662281"/>
          </a:xfrm>
          <a:custGeom>
            <a:avLst/>
            <a:gdLst>
              <a:gd name="connsiteX0" fmla="*/ 0 w 1662281"/>
              <a:gd name="connsiteY0" fmla="*/ 0 h 1662281"/>
              <a:gd name="connsiteX1" fmla="*/ 1662281 w 1662281"/>
              <a:gd name="connsiteY1" fmla="*/ 0 h 1662281"/>
              <a:gd name="connsiteX2" fmla="*/ 1662281 w 1662281"/>
              <a:gd name="connsiteY2" fmla="*/ 1662281 h 1662281"/>
              <a:gd name="connsiteX3" fmla="*/ 0 w 1662281"/>
              <a:gd name="connsiteY3" fmla="*/ 1662281 h 1662281"/>
              <a:gd name="connsiteX4" fmla="*/ 0 w 1662281"/>
              <a:gd name="connsiteY4" fmla="*/ 0 h 16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281" h="1662281">
                <a:moveTo>
                  <a:pt x="0" y="0"/>
                </a:moveTo>
                <a:lnTo>
                  <a:pt x="1662281" y="0"/>
                </a:lnTo>
                <a:lnTo>
                  <a:pt x="1662281" y="1662281"/>
                </a:lnTo>
                <a:lnTo>
                  <a:pt x="0" y="1662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mj-lt"/>
              </a:rPr>
              <a:t>GV, NV lập kế hoạch can thiệp, trợ giúp người học theo </a:t>
            </a:r>
            <a:r>
              <a:rPr lang="vi-VN" sz="2000" b="0" i="0" kern="1200" dirty="0">
                <a:solidFill>
                  <a:srgbClr val="FF0000"/>
                </a:solidFill>
                <a:latin typeface="+mj-lt"/>
              </a:rPr>
              <a:t>Mẫu 3</a:t>
            </a:r>
            <a:endParaRPr lang="en-US" sz="2000" kern="1200" dirty="0">
              <a:solidFill>
                <a:srgbClr val="FF0000"/>
              </a:solidFill>
              <a:latin typeface="+mj-lt"/>
            </a:endParaRPr>
          </a:p>
        </p:txBody>
      </p:sp>
      <p:sp>
        <p:nvSpPr>
          <p:cNvPr id="10" name="Arrow: Circular 9">
            <a:extLst>
              <a:ext uri="{FF2B5EF4-FFF2-40B4-BE49-F238E27FC236}">
                <a16:creationId xmlns:a16="http://schemas.microsoft.com/office/drawing/2014/main" id="{34B71E8B-8573-49C7-B6F0-9BC43CF551F1}"/>
              </a:ext>
            </a:extLst>
          </p:cNvPr>
          <p:cNvSpPr/>
          <p:nvPr/>
        </p:nvSpPr>
        <p:spPr>
          <a:xfrm>
            <a:off x="2578279" y="223693"/>
            <a:ext cx="4696114" cy="4696114"/>
          </a:xfrm>
          <a:prstGeom prst="circularArrow">
            <a:avLst>
              <a:gd name="adj1" fmla="val 6902"/>
              <a:gd name="adj2" fmla="val 465379"/>
              <a:gd name="adj3" fmla="val 16749300"/>
              <a:gd name="adj4" fmla="val 15185321"/>
              <a:gd name="adj5" fmla="val 805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Google Shape;3738;p50">
            <a:extLst>
              <a:ext uri="{FF2B5EF4-FFF2-40B4-BE49-F238E27FC236}">
                <a16:creationId xmlns:a16="http://schemas.microsoft.com/office/drawing/2014/main" id="{CD13348C-137F-2429-7191-3111A1456534}"/>
              </a:ext>
            </a:extLst>
          </p:cNvPr>
          <p:cNvSpPr txBox="1">
            <a:spLocks noGrp="1"/>
          </p:cNvSpPr>
          <p:nvPr>
            <p:ph type="title"/>
          </p:nvPr>
        </p:nvSpPr>
        <p:spPr>
          <a:xfrm>
            <a:off x="342825" y="1392087"/>
            <a:ext cx="1505025" cy="2124075"/>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vi-VN" dirty="0">
                <a:solidFill>
                  <a:srgbClr val="00B050"/>
                </a:solidFill>
                <a:latin typeface="+mj-lt"/>
              </a:rPr>
              <a:t>Công tác can thiệp, trợ giúp tại cơ sở giáo dục</a:t>
            </a:r>
            <a:endParaRPr dirty="0">
              <a:solidFill>
                <a:srgbClr val="00B05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5B9B-2E0B-A14D-5B4C-72827A44DB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21B1751-4F40-5DC3-2A63-690591987689}"/>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72F0B79B-225B-37E8-7053-4A8800DCDAD2}"/>
              </a:ext>
            </a:extLst>
          </p:cNvPr>
          <p:cNvSpPr>
            <a:spLocks noGrp="1"/>
          </p:cNvSpPr>
          <p:nvPr>
            <p:ph type="title" idx="2"/>
          </p:nvPr>
        </p:nvSpPr>
        <p:spPr/>
        <p:txBody>
          <a:bodyPr/>
          <a:lstStyle/>
          <a:p>
            <a:endParaRPr lang="en-US"/>
          </a:p>
        </p:txBody>
      </p:sp>
      <p:pic>
        <p:nvPicPr>
          <p:cNvPr id="5" name="Picture 4">
            <a:extLst>
              <a:ext uri="{FF2B5EF4-FFF2-40B4-BE49-F238E27FC236}">
                <a16:creationId xmlns:a16="http://schemas.microsoft.com/office/drawing/2014/main" id="{8F87A832-60BB-A094-6290-EEDFCAC44735}"/>
              </a:ext>
            </a:extLst>
          </p:cNvPr>
          <p:cNvPicPr>
            <a:picLocks noChangeAspect="1"/>
          </p:cNvPicPr>
          <p:nvPr/>
        </p:nvPicPr>
        <p:blipFill rotWithShape="1">
          <a:blip r:embed="rId2"/>
          <a:srcRect l="35581" t="17465" r="35000" b="7990"/>
          <a:stretch/>
        </p:blipFill>
        <p:spPr>
          <a:xfrm>
            <a:off x="5129604" y="0"/>
            <a:ext cx="3610359" cy="5143500"/>
          </a:xfrm>
          <a:prstGeom prst="rect">
            <a:avLst/>
          </a:prstGeom>
        </p:spPr>
      </p:pic>
      <p:pic>
        <p:nvPicPr>
          <p:cNvPr id="6" name="Picture 5">
            <a:extLst>
              <a:ext uri="{FF2B5EF4-FFF2-40B4-BE49-F238E27FC236}">
                <a16:creationId xmlns:a16="http://schemas.microsoft.com/office/drawing/2014/main" id="{22E7C821-BDF7-9A05-2350-5AB3F82D80B5}"/>
              </a:ext>
            </a:extLst>
          </p:cNvPr>
          <p:cNvPicPr>
            <a:picLocks noChangeAspect="1"/>
          </p:cNvPicPr>
          <p:nvPr/>
        </p:nvPicPr>
        <p:blipFill rotWithShape="1">
          <a:blip r:embed="rId3"/>
          <a:srcRect l="35814" t="15074" r="34884" b="10591"/>
          <a:stretch/>
        </p:blipFill>
        <p:spPr>
          <a:xfrm>
            <a:off x="329609" y="0"/>
            <a:ext cx="3610359" cy="5149371"/>
          </a:xfrm>
          <a:prstGeom prst="rect">
            <a:avLst/>
          </a:prstGeom>
        </p:spPr>
      </p:pic>
    </p:spTree>
    <p:extLst>
      <p:ext uri="{BB962C8B-B14F-4D97-AF65-F5344CB8AC3E}">
        <p14:creationId xmlns:p14="http://schemas.microsoft.com/office/powerpoint/2010/main" val="299667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56" name="Google Shape;3756;p51"/>
          <p:cNvGrpSpPr/>
          <p:nvPr/>
        </p:nvGrpSpPr>
        <p:grpSpPr>
          <a:xfrm>
            <a:off x="4776413" y="3724663"/>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 name="Freeform: Shape 2">
            <a:extLst>
              <a:ext uri="{FF2B5EF4-FFF2-40B4-BE49-F238E27FC236}">
                <a16:creationId xmlns:a16="http://schemas.microsoft.com/office/drawing/2014/main" id="{6441526C-E7B5-4735-9D73-0B5681B9A80F}"/>
              </a:ext>
            </a:extLst>
          </p:cNvPr>
          <p:cNvSpPr/>
          <p:nvPr/>
        </p:nvSpPr>
        <p:spPr>
          <a:xfrm>
            <a:off x="4816460" y="1054294"/>
            <a:ext cx="3026301" cy="176095"/>
          </a:xfrm>
          <a:custGeom>
            <a:avLst/>
            <a:gdLst/>
            <a:ahLst/>
            <a:cxnLst/>
            <a:rect l="0" t="0" r="0" b="0"/>
            <a:pathLst>
              <a:path>
                <a:moveTo>
                  <a:pt x="0" y="0"/>
                </a:moveTo>
                <a:lnTo>
                  <a:pt x="0" y="120210"/>
                </a:lnTo>
                <a:lnTo>
                  <a:pt x="3026301" y="120210"/>
                </a:lnTo>
                <a:lnTo>
                  <a:pt x="3026301" y="1760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45AE99A7-B98B-4FEA-9701-7AE82A73EE17}"/>
              </a:ext>
            </a:extLst>
          </p:cNvPr>
          <p:cNvSpPr/>
          <p:nvPr/>
        </p:nvSpPr>
        <p:spPr>
          <a:xfrm>
            <a:off x="3500112" y="2160436"/>
            <a:ext cx="2680329" cy="175448"/>
          </a:xfrm>
          <a:custGeom>
            <a:avLst/>
            <a:gdLst/>
            <a:ahLst/>
            <a:cxnLst/>
            <a:rect l="0" t="0" r="0" b="0"/>
            <a:pathLst>
              <a:path>
                <a:moveTo>
                  <a:pt x="0" y="0"/>
                </a:moveTo>
                <a:lnTo>
                  <a:pt x="0" y="119563"/>
                </a:lnTo>
                <a:lnTo>
                  <a:pt x="2680329" y="119563"/>
                </a:lnTo>
                <a:lnTo>
                  <a:pt x="2680329" y="1754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6691FE6E-3072-4754-9139-405F87CDE0E9}"/>
              </a:ext>
            </a:extLst>
          </p:cNvPr>
          <p:cNvSpPr/>
          <p:nvPr/>
        </p:nvSpPr>
        <p:spPr>
          <a:xfrm>
            <a:off x="3500112" y="2160436"/>
            <a:ext cx="1494943" cy="175448"/>
          </a:xfrm>
          <a:custGeom>
            <a:avLst/>
            <a:gdLst/>
            <a:ahLst/>
            <a:cxnLst/>
            <a:rect l="0" t="0" r="0" b="0"/>
            <a:pathLst>
              <a:path>
                <a:moveTo>
                  <a:pt x="0" y="0"/>
                </a:moveTo>
                <a:lnTo>
                  <a:pt x="0" y="119563"/>
                </a:lnTo>
                <a:lnTo>
                  <a:pt x="1494943" y="119563"/>
                </a:lnTo>
                <a:lnTo>
                  <a:pt x="1494943" y="1754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8500FE80-DA7D-44C1-9E3D-888F50AD56C7}"/>
              </a:ext>
            </a:extLst>
          </p:cNvPr>
          <p:cNvSpPr/>
          <p:nvPr/>
        </p:nvSpPr>
        <p:spPr>
          <a:xfrm>
            <a:off x="3500112" y="2160436"/>
            <a:ext cx="235293" cy="175448"/>
          </a:xfrm>
          <a:custGeom>
            <a:avLst/>
            <a:gdLst/>
            <a:ahLst/>
            <a:cxnLst/>
            <a:rect l="0" t="0" r="0" b="0"/>
            <a:pathLst>
              <a:path>
                <a:moveTo>
                  <a:pt x="0" y="0"/>
                </a:moveTo>
                <a:lnTo>
                  <a:pt x="0" y="119563"/>
                </a:lnTo>
                <a:lnTo>
                  <a:pt x="235293" y="119563"/>
                </a:lnTo>
                <a:lnTo>
                  <a:pt x="235293" y="1754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8D313927-7241-4DBB-AEAB-A90643180A0A}"/>
              </a:ext>
            </a:extLst>
          </p:cNvPr>
          <p:cNvSpPr/>
          <p:nvPr/>
        </p:nvSpPr>
        <p:spPr>
          <a:xfrm>
            <a:off x="2459337" y="2160436"/>
            <a:ext cx="1040774" cy="175448"/>
          </a:xfrm>
          <a:custGeom>
            <a:avLst/>
            <a:gdLst/>
            <a:ahLst/>
            <a:cxnLst/>
            <a:rect l="0" t="0" r="0" b="0"/>
            <a:pathLst>
              <a:path>
                <a:moveTo>
                  <a:pt x="1040774" y="0"/>
                </a:moveTo>
                <a:lnTo>
                  <a:pt x="1040774" y="119563"/>
                </a:lnTo>
                <a:lnTo>
                  <a:pt x="0" y="119563"/>
                </a:lnTo>
                <a:lnTo>
                  <a:pt x="0" y="1754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3890916A-3F25-42D5-8CC1-02A38F06322A}"/>
              </a:ext>
            </a:extLst>
          </p:cNvPr>
          <p:cNvSpPr/>
          <p:nvPr/>
        </p:nvSpPr>
        <p:spPr>
          <a:xfrm>
            <a:off x="1038658" y="2160436"/>
            <a:ext cx="2461453" cy="175448"/>
          </a:xfrm>
          <a:custGeom>
            <a:avLst/>
            <a:gdLst/>
            <a:ahLst/>
            <a:cxnLst/>
            <a:rect l="0" t="0" r="0" b="0"/>
            <a:pathLst>
              <a:path>
                <a:moveTo>
                  <a:pt x="2461453" y="0"/>
                </a:moveTo>
                <a:lnTo>
                  <a:pt x="2461453" y="119563"/>
                </a:lnTo>
                <a:lnTo>
                  <a:pt x="0" y="119563"/>
                </a:lnTo>
                <a:lnTo>
                  <a:pt x="0" y="1754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1C3ABC7C-BBC8-4222-9FE8-06A39370245E}"/>
              </a:ext>
            </a:extLst>
          </p:cNvPr>
          <p:cNvSpPr/>
          <p:nvPr/>
        </p:nvSpPr>
        <p:spPr>
          <a:xfrm>
            <a:off x="3500112" y="1054294"/>
            <a:ext cx="1316348" cy="176095"/>
          </a:xfrm>
          <a:custGeom>
            <a:avLst/>
            <a:gdLst/>
            <a:ahLst/>
            <a:cxnLst/>
            <a:rect l="0" t="0" r="0" b="0"/>
            <a:pathLst>
              <a:path>
                <a:moveTo>
                  <a:pt x="1316348" y="0"/>
                </a:moveTo>
                <a:lnTo>
                  <a:pt x="1316348" y="120210"/>
                </a:lnTo>
                <a:lnTo>
                  <a:pt x="0" y="120210"/>
                </a:lnTo>
                <a:lnTo>
                  <a:pt x="0" y="1760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Rectangle: Rounded Corners 10">
            <a:extLst>
              <a:ext uri="{FF2B5EF4-FFF2-40B4-BE49-F238E27FC236}">
                <a16:creationId xmlns:a16="http://schemas.microsoft.com/office/drawing/2014/main" id="{78559EC8-328E-424E-90DD-BC51D502AD33}"/>
              </a:ext>
            </a:extLst>
          </p:cNvPr>
          <p:cNvSpPr/>
          <p:nvPr/>
        </p:nvSpPr>
        <p:spPr>
          <a:xfrm>
            <a:off x="1579836" y="238176"/>
            <a:ext cx="6473247" cy="8161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582C8EED-D1F7-4B50-87CA-D2C5C8DFF582}"/>
              </a:ext>
            </a:extLst>
          </p:cNvPr>
          <p:cNvSpPr/>
          <p:nvPr/>
        </p:nvSpPr>
        <p:spPr>
          <a:xfrm>
            <a:off x="1646866" y="301854"/>
            <a:ext cx="6473247" cy="816117"/>
          </a:xfrm>
          <a:custGeom>
            <a:avLst/>
            <a:gdLst>
              <a:gd name="connsiteX0" fmla="*/ 0 w 6473247"/>
              <a:gd name="connsiteY0" fmla="*/ 81612 h 816117"/>
              <a:gd name="connsiteX1" fmla="*/ 81612 w 6473247"/>
              <a:gd name="connsiteY1" fmla="*/ 0 h 816117"/>
              <a:gd name="connsiteX2" fmla="*/ 6391635 w 6473247"/>
              <a:gd name="connsiteY2" fmla="*/ 0 h 816117"/>
              <a:gd name="connsiteX3" fmla="*/ 6473247 w 6473247"/>
              <a:gd name="connsiteY3" fmla="*/ 81612 h 816117"/>
              <a:gd name="connsiteX4" fmla="*/ 6473247 w 6473247"/>
              <a:gd name="connsiteY4" fmla="*/ 734505 h 816117"/>
              <a:gd name="connsiteX5" fmla="*/ 6391635 w 6473247"/>
              <a:gd name="connsiteY5" fmla="*/ 816117 h 816117"/>
              <a:gd name="connsiteX6" fmla="*/ 81612 w 6473247"/>
              <a:gd name="connsiteY6" fmla="*/ 816117 h 816117"/>
              <a:gd name="connsiteX7" fmla="*/ 0 w 6473247"/>
              <a:gd name="connsiteY7" fmla="*/ 734505 h 816117"/>
              <a:gd name="connsiteX8" fmla="*/ 0 w 6473247"/>
              <a:gd name="connsiteY8" fmla="*/ 81612 h 81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3247" h="816117">
                <a:moveTo>
                  <a:pt x="0" y="81612"/>
                </a:moveTo>
                <a:cubicBezTo>
                  <a:pt x="0" y="36539"/>
                  <a:pt x="36539" y="0"/>
                  <a:pt x="81612" y="0"/>
                </a:cubicBezTo>
                <a:lnTo>
                  <a:pt x="6391635" y="0"/>
                </a:lnTo>
                <a:cubicBezTo>
                  <a:pt x="6436708" y="0"/>
                  <a:pt x="6473247" y="36539"/>
                  <a:pt x="6473247" y="81612"/>
                </a:cubicBezTo>
                <a:lnTo>
                  <a:pt x="6473247" y="734505"/>
                </a:lnTo>
                <a:cubicBezTo>
                  <a:pt x="6473247" y="779578"/>
                  <a:pt x="6436708" y="816117"/>
                  <a:pt x="6391635" y="816117"/>
                </a:cubicBezTo>
                <a:lnTo>
                  <a:pt x="81612" y="816117"/>
                </a:lnTo>
                <a:cubicBezTo>
                  <a:pt x="36539" y="816117"/>
                  <a:pt x="0" y="779578"/>
                  <a:pt x="0" y="734505"/>
                </a:cubicBezTo>
                <a:lnTo>
                  <a:pt x="0" y="8161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583" tIns="130583" rIns="130583" bIns="130583" numCol="1" spcCol="1270" anchor="ctr" anchorCtr="0">
            <a:noAutofit/>
          </a:bodyPr>
          <a:lstStyle/>
          <a:p>
            <a:pPr marL="0" lvl="0" indent="0" algn="ctr" defTabSz="1244600">
              <a:lnSpc>
                <a:spcPct val="90000"/>
              </a:lnSpc>
              <a:spcBef>
                <a:spcPct val="0"/>
              </a:spcBef>
              <a:spcAft>
                <a:spcPct val="35000"/>
              </a:spcAft>
              <a:buNone/>
            </a:pPr>
            <a:r>
              <a:rPr lang="vi-VN" sz="2800" b="0" i="0" kern="1200" dirty="0">
                <a:solidFill>
                  <a:srgbClr val="00B050"/>
                </a:solidFill>
                <a:latin typeface="+mj-lt"/>
                <a:cs typeface="Times New Roman" panose="02020603050405020304" pitchFamily="18" charset="0"/>
              </a:rPr>
              <a:t>Công tác can thiệp, trợ giúp tại cộng đồng</a:t>
            </a:r>
            <a:endParaRPr lang="en-US" sz="2800" kern="1200" dirty="0">
              <a:solidFill>
                <a:srgbClr val="00B050"/>
              </a:solidFill>
              <a:latin typeface="+mj-lt"/>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48646A5-A295-4797-8957-0356D21BBA44}"/>
              </a:ext>
            </a:extLst>
          </p:cNvPr>
          <p:cNvSpPr/>
          <p:nvPr/>
        </p:nvSpPr>
        <p:spPr>
          <a:xfrm>
            <a:off x="757215" y="1230389"/>
            <a:ext cx="5485793" cy="9300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928BC63B-34E0-4872-97EF-525B2BEED979}"/>
              </a:ext>
            </a:extLst>
          </p:cNvPr>
          <p:cNvSpPr/>
          <p:nvPr/>
        </p:nvSpPr>
        <p:spPr>
          <a:xfrm>
            <a:off x="824244" y="1294067"/>
            <a:ext cx="5485793" cy="930046"/>
          </a:xfrm>
          <a:custGeom>
            <a:avLst/>
            <a:gdLst>
              <a:gd name="connsiteX0" fmla="*/ 0 w 5485793"/>
              <a:gd name="connsiteY0" fmla="*/ 93005 h 930046"/>
              <a:gd name="connsiteX1" fmla="*/ 93005 w 5485793"/>
              <a:gd name="connsiteY1" fmla="*/ 0 h 930046"/>
              <a:gd name="connsiteX2" fmla="*/ 5392788 w 5485793"/>
              <a:gd name="connsiteY2" fmla="*/ 0 h 930046"/>
              <a:gd name="connsiteX3" fmla="*/ 5485793 w 5485793"/>
              <a:gd name="connsiteY3" fmla="*/ 93005 h 930046"/>
              <a:gd name="connsiteX4" fmla="*/ 5485793 w 5485793"/>
              <a:gd name="connsiteY4" fmla="*/ 837041 h 930046"/>
              <a:gd name="connsiteX5" fmla="*/ 5392788 w 5485793"/>
              <a:gd name="connsiteY5" fmla="*/ 930046 h 930046"/>
              <a:gd name="connsiteX6" fmla="*/ 93005 w 5485793"/>
              <a:gd name="connsiteY6" fmla="*/ 930046 h 930046"/>
              <a:gd name="connsiteX7" fmla="*/ 0 w 5485793"/>
              <a:gd name="connsiteY7" fmla="*/ 837041 h 930046"/>
              <a:gd name="connsiteX8" fmla="*/ 0 w 5485793"/>
              <a:gd name="connsiteY8" fmla="*/ 93005 h 93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793" h="930046">
                <a:moveTo>
                  <a:pt x="0" y="93005"/>
                </a:moveTo>
                <a:cubicBezTo>
                  <a:pt x="0" y="41640"/>
                  <a:pt x="41640" y="0"/>
                  <a:pt x="93005" y="0"/>
                </a:cubicBezTo>
                <a:lnTo>
                  <a:pt x="5392788" y="0"/>
                </a:lnTo>
                <a:cubicBezTo>
                  <a:pt x="5444153" y="0"/>
                  <a:pt x="5485793" y="41640"/>
                  <a:pt x="5485793" y="93005"/>
                </a:cubicBezTo>
                <a:lnTo>
                  <a:pt x="5485793" y="837041"/>
                </a:lnTo>
                <a:cubicBezTo>
                  <a:pt x="5485793" y="888406"/>
                  <a:pt x="5444153" y="930046"/>
                  <a:pt x="5392788" y="930046"/>
                </a:cubicBezTo>
                <a:lnTo>
                  <a:pt x="93005" y="930046"/>
                </a:lnTo>
                <a:cubicBezTo>
                  <a:pt x="41640" y="930046"/>
                  <a:pt x="0" y="888406"/>
                  <a:pt x="0" y="837041"/>
                </a:cubicBezTo>
                <a:lnTo>
                  <a:pt x="0" y="93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40" tIns="103440" rIns="103440" bIns="103440"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mj-lt"/>
                <a:cs typeface="Times New Roman" panose="02020603050405020304" pitchFamily="18" charset="0"/>
              </a:rPr>
              <a:t>Trường hợp bị xâm hại, bị bạo lực hoặc các vụ việc khác ở mức độ phức tạp vượt quá khả năng can thiệp, hỗ trợ của nhà trường</a:t>
            </a:r>
            <a:endParaRPr lang="en-US" sz="2000" kern="1200" dirty="0">
              <a:latin typeface="+mj-lt"/>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32D78F93-97F2-4808-9A93-055F7D334F56}"/>
              </a:ext>
            </a:extLst>
          </p:cNvPr>
          <p:cNvSpPr/>
          <p:nvPr/>
        </p:nvSpPr>
        <p:spPr>
          <a:xfrm>
            <a:off x="324777" y="2335884"/>
            <a:ext cx="1427762" cy="1876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918BE502-0041-492A-B2FE-E4CDCA6610FB}"/>
              </a:ext>
            </a:extLst>
          </p:cNvPr>
          <p:cNvSpPr/>
          <p:nvPr/>
        </p:nvSpPr>
        <p:spPr>
          <a:xfrm>
            <a:off x="391806" y="2399562"/>
            <a:ext cx="1427762" cy="1876611"/>
          </a:xfrm>
          <a:custGeom>
            <a:avLst/>
            <a:gdLst>
              <a:gd name="connsiteX0" fmla="*/ 0 w 1427762"/>
              <a:gd name="connsiteY0" fmla="*/ 142776 h 1876611"/>
              <a:gd name="connsiteX1" fmla="*/ 142776 w 1427762"/>
              <a:gd name="connsiteY1" fmla="*/ 0 h 1876611"/>
              <a:gd name="connsiteX2" fmla="*/ 1284986 w 1427762"/>
              <a:gd name="connsiteY2" fmla="*/ 0 h 1876611"/>
              <a:gd name="connsiteX3" fmla="*/ 1427762 w 1427762"/>
              <a:gd name="connsiteY3" fmla="*/ 142776 h 1876611"/>
              <a:gd name="connsiteX4" fmla="*/ 1427762 w 1427762"/>
              <a:gd name="connsiteY4" fmla="*/ 1733835 h 1876611"/>
              <a:gd name="connsiteX5" fmla="*/ 1284986 w 1427762"/>
              <a:gd name="connsiteY5" fmla="*/ 1876611 h 1876611"/>
              <a:gd name="connsiteX6" fmla="*/ 142776 w 1427762"/>
              <a:gd name="connsiteY6" fmla="*/ 1876611 h 1876611"/>
              <a:gd name="connsiteX7" fmla="*/ 0 w 1427762"/>
              <a:gd name="connsiteY7" fmla="*/ 1733835 h 1876611"/>
              <a:gd name="connsiteX8" fmla="*/ 0 w 1427762"/>
              <a:gd name="connsiteY8" fmla="*/ 142776 h 18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762" h="1876611">
                <a:moveTo>
                  <a:pt x="0" y="142776"/>
                </a:moveTo>
                <a:cubicBezTo>
                  <a:pt x="0" y="63923"/>
                  <a:pt x="63923" y="0"/>
                  <a:pt x="142776" y="0"/>
                </a:cubicBezTo>
                <a:lnTo>
                  <a:pt x="1284986" y="0"/>
                </a:lnTo>
                <a:cubicBezTo>
                  <a:pt x="1363839" y="0"/>
                  <a:pt x="1427762" y="63923"/>
                  <a:pt x="1427762" y="142776"/>
                </a:cubicBezTo>
                <a:lnTo>
                  <a:pt x="1427762" y="1733835"/>
                </a:lnTo>
                <a:cubicBezTo>
                  <a:pt x="1427762" y="1812688"/>
                  <a:pt x="1363839" y="1876611"/>
                  <a:pt x="1284986" y="1876611"/>
                </a:cubicBezTo>
                <a:lnTo>
                  <a:pt x="142776" y="1876611"/>
                </a:lnTo>
                <a:cubicBezTo>
                  <a:pt x="63923" y="1876611"/>
                  <a:pt x="0" y="1812688"/>
                  <a:pt x="0" y="1733835"/>
                </a:cubicBezTo>
                <a:lnTo>
                  <a:pt x="0" y="1427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018" tIns="118018" rIns="118018" bIns="118018"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mj-lt"/>
                <a:cs typeface="Times New Roman" panose="02020603050405020304" pitchFamily="18" charset="0"/>
              </a:rPr>
              <a:t>Tổng đài điện thoại Quốc gia bảo vệ trẻ em theo số 111</a:t>
            </a:r>
            <a:endParaRPr lang="en-US" sz="2000" kern="1200" dirty="0">
              <a:latin typeface="+mj-lt"/>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A1A86E5-681F-4308-94F0-439BCFDA098B}"/>
              </a:ext>
            </a:extLst>
          </p:cNvPr>
          <p:cNvSpPr/>
          <p:nvPr/>
        </p:nvSpPr>
        <p:spPr>
          <a:xfrm>
            <a:off x="1886598" y="2335884"/>
            <a:ext cx="1145478" cy="15105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6992977-55B0-42CB-9AC2-F836A1A844ED}"/>
              </a:ext>
            </a:extLst>
          </p:cNvPr>
          <p:cNvSpPr/>
          <p:nvPr/>
        </p:nvSpPr>
        <p:spPr>
          <a:xfrm>
            <a:off x="1953627" y="2399562"/>
            <a:ext cx="1145478" cy="1510559"/>
          </a:xfrm>
          <a:custGeom>
            <a:avLst/>
            <a:gdLst>
              <a:gd name="connsiteX0" fmla="*/ 0 w 1145478"/>
              <a:gd name="connsiteY0" fmla="*/ 114548 h 1510559"/>
              <a:gd name="connsiteX1" fmla="*/ 114548 w 1145478"/>
              <a:gd name="connsiteY1" fmla="*/ 0 h 1510559"/>
              <a:gd name="connsiteX2" fmla="*/ 1030930 w 1145478"/>
              <a:gd name="connsiteY2" fmla="*/ 0 h 1510559"/>
              <a:gd name="connsiteX3" fmla="*/ 1145478 w 1145478"/>
              <a:gd name="connsiteY3" fmla="*/ 114548 h 1510559"/>
              <a:gd name="connsiteX4" fmla="*/ 1145478 w 1145478"/>
              <a:gd name="connsiteY4" fmla="*/ 1396011 h 1510559"/>
              <a:gd name="connsiteX5" fmla="*/ 1030930 w 1145478"/>
              <a:gd name="connsiteY5" fmla="*/ 1510559 h 1510559"/>
              <a:gd name="connsiteX6" fmla="*/ 114548 w 1145478"/>
              <a:gd name="connsiteY6" fmla="*/ 1510559 h 1510559"/>
              <a:gd name="connsiteX7" fmla="*/ 0 w 1145478"/>
              <a:gd name="connsiteY7" fmla="*/ 1396011 h 1510559"/>
              <a:gd name="connsiteX8" fmla="*/ 0 w 1145478"/>
              <a:gd name="connsiteY8" fmla="*/ 114548 h 151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78" h="1510559">
                <a:moveTo>
                  <a:pt x="0" y="114548"/>
                </a:moveTo>
                <a:cubicBezTo>
                  <a:pt x="0" y="51285"/>
                  <a:pt x="51285" y="0"/>
                  <a:pt x="114548" y="0"/>
                </a:cubicBezTo>
                <a:lnTo>
                  <a:pt x="1030930" y="0"/>
                </a:lnTo>
                <a:cubicBezTo>
                  <a:pt x="1094193" y="0"/>
                  <a:pt x="1145478" y="51285"/>
                  <a:pt x="1145478" y="114548"/>
                </a:cubicBezTo>
                <a:lnTo>
                  <a:pt x="1145478" y="1396011"/>
                </a:lnTo>
                <a:cubicBezTo>
                  <a:pt x="1145478" y="1459274"/>
                  <a:pt x="1094193" y="1510559"/>
                  <a:pt x="1030930" y="1510559"/>
                </a:cubicBezTo>
                <a:lnTo>
                  <a:pt x="114548" y="1510559"/>
                </a:lnTo>
                <a:cubicBezTo>
                  <a:pt x="51285" y="1510559"/>
                  <a:pt x="0" y="1459274"/>
                  <a:pt x="0" y="1396011"/>
                </a:cubicBezTo>
                <a:lnTo>
                  <a:pt x="0" y="11454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750" tIns="109750" rIns="109750" bIns="10975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rPr>
              <a:t>UBND </a:t>
            </a:r>
            <a:r>
              <a:rPr lang="en-US" sz="2000" b="0" i="0" kern="1200" dirty="0" err="1">
                <a:latin typeface="Times New Roman" panose="02020603050405020304" pitchFamily="18" charset="0"/>
                <a:cs typeface="Times New Roman" panose="02020603050405020304" pitchFamily="18" charset="0"/>
              </a:rPr>
              <a:t>xã</a:t>
            </a:r>
            <a:r>
              <a:rPr lang="en-US" sz="2000" b="0" i="0" kern="1200" dirty="0">
                <a:latin typeface="Times New Roman" panose="02020603050405020304" pitchFamily="18" charset="0"/>
                <a:cs typeface="Times New Roman" panose="02020603050405020304" pitchFamily="18" charset="0"/>
              </a:rPr>
              <a:t>, </a:t>
            </a:r>
            <a:r>
              <a:rPr lang="vi-VN" sz="2000" b="0" i="0" kern="1200" dirty="0">
                <a:latin typeface="Times New Roman" panose="02020603050405020304" pitchFamily="18" charset="0"/>
                <a:cs typeface="Times New Roman" panose="02020603050405020304" pitchFamily="18" charset="0"/>
              </a:rPr>
              <a:t>phường</a:t>
            </a:r>
            <a:endParaRPr lang="en-US" sz="2000" kern="1200" dirty="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3E28E1D5-F347-4A8B-A76B-F87E659E8954}"/>
              </a:ext>
            </a:extLst>
          </p:cNvPr>
          <p:cNvSpPr/>
          <p:nvPr/>
        </p:nvSpPr>
        <p:spPr>
          <a:xfrm>
            <a:off x="3166134" y="2335884"/>
            <a:ext cx="1138541" cy="19294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A0D4FAD5-D718-4785-B969-E9EEE7C03D9C}"/>
              </a:ext>
            </a:extLst>
          </p:cNvPr>
          <p:cNvSpPr/>
          <p:nvPr/>
        </p:nvSpPr>
        <p:spPr>
          <a:xfrm>
            <a:off x="3233163" y="2399562"/>
            <a:ext cx="1138541" cy="1929474"/>
          </a:xfrm>
          <a:custGeom>
            <a:avLst/>
            <a:gdLst>
              <a:gd name="connsiteX0" fmla="*/ 0 w 1138541"/>
              <a:gd name="connsiteY0" fmla="*/ 113854 h 1929474"/>
              <a:gd name="connsiteX1" fmla="*/ 113854 w 1138541"/>
              <a:gd name="connsiteY1" fmla="*/ 0 h 1929474"/>
              <a:gd name="connsiteX2" fmla="*/ 1024687 w 1138541"/>
              <a:gd name="connsiteY2" fmla="*/ 0 h 1929474"/>
              <a:gd name="connsiteX3" fmla="*/ 1138541 w 1138541"/>
              <a:gd name="connsiteY3" fmla="*/ 113854 h 1929474"/>
              <a:gd name="connsiteX4" fmla="*/ 1138541 w 1138541"/>
              <a:gd name="connsiteY4" fmla="*/ 1815620 h 1929474"/>
              <a:gd name="connsiteX5" fmla="*/ 1024687 w 1138541"/>
              <a:gd name="connsiteY5" fmla="*/ 1929474 h 1929474"/>
              <a:gd name="connsiteX6" fmla="*/ 113854 w 1138541"/>
              <a:gd name="connsiteY6" fmla="*/ 1929474 h 1929474"/>
              <a:gd name="connsiteX7" fmla="*/ 0 w 1138541"/>
              <a:gd name="connsiteY7" fmla="*/ 1815620 h 1929474"/>
              <a:gd name="connsiteX8" fmla="*/ 0 w 1138541"/>
              <a:gd name="connsiteY8" fmla="*/ 113854 h 192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541" h="1929474">
                <a:moveTo>
                  <a:pt x="0" y="113854"/>
                </a:moveTo>
                <a:cubicBezTo>
                  <a:pt x="0" y="50974"/>
                  <a:pt x="50974" y="0"/>
                  <a:pt x="113854" y="0"/>
                </a:cubicBezTo>
                <a:lnTo>
                  <a:pt x="1024687" y="0"/>
                </a:lnTo>
                <a:cubicBezTo>
                  <a:pt x="1087567" y="0"/>
                  <a:pt x="1138541" y="50974"/>
                  <a:pt x="1138541" y="113854"/>
                </a:cubicBezTo>
                <a:lnTo>
                  <a:pt x="1138541" y="1815620"/>
                </a:lnTo>
                <a:cubicBezTo>
                  <a:pt x="1138541" y="1878500"/>
                  <a:pt x="1087567" y="1929474"/>
                  <a:pt x="1024687" y="1929474"/>
                </a:cubicBezTo>
                <a:lnTo>
                  <a:pt x="113854" y="1929474"/>
                </a:lnTo>
                <a:cubicBezTo>
                  <a:pt x="50974" y="1929474"/>
                  <a:pt x="0" y="1878500"/>
                  <a:pt x="0" y="1815620"/>
                </a:cubicBezTo>
                <a:lnTo>
                  <a:pt x="0" y="11385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547" tIns="109547" rIns="109547" bIns="109547"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Times New Roman" panose="02020603050405020304" pitchFamily="18" charset="0"/>
                <a:cs typeface="Times New Roman" panose="02020603050405020304" pitchFamily="18" charset="0"/>
              </a:rPr>
              <a:t>Cơ quan Công An </a:t>
            </a:r>
            <a:r>
              <a:rPr lang="en-US" sz="2000" b="0" i="0" kern="1200" dirty="0" err="1">
                <a:latin typeface="Times New Roman" panose="02020603050405020304" pitchFamily="18" charset="0"/>
                <a:cs typeface="Times New Roman" panose="02020603050405020304" pitchFamily="18" charset="0"/>
              </a:rPr>
              <a:t>xã</a:t>
            </a:r>
            <a:r>
              <a:rPr lang="en-US" sz="2000" b="0" i="0" kern="1200" dirty="0">
                <a:latin typeface="Times New Roman" panose="02020603050405020304" pitchFamily="18" charset="0"/>
                <a:cs typeface="Times New Roman" panose="02020603050405020304" pitchFamily="18" charset="0"/>
              </a:rPr>
              <a:t>, </a:t>
            </a:r>
            <a:r>
              <a:rPr lang="vi-VN" sz="2000" b="0" i="0" kern="1200" dirty="0">
                <a:latin typeface="Times New Roman" panose="02020603050405020304" pitchFamily="18" charset="0"/>
                <a:cs typeface="Times New Roman" panose="02020603050405020304" pitchFamily="18" charset="0"/>
              </a:rPr>
              <a:t>phường</a:t>
            </a:r>
            <a:endParaRPr lang="en-US" sz="2000" kern="1200"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59ABE3C2-C159-4109-9825-F958E47B305E}"/>
              </a:ext>
            </a:extLst>
          </p:cNvPr>
          <p:cNvSpPr/>
          <p:nvPr/>
        </p:nvSpPr>
        <p:spPr>
          <a:xfrm>
            <a:off x="4438734" y="2335884"/>
            <a:ext cx="1112643" cy="24060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5AEB14A4-34B6-43CF-B31F-9CDEAA119B01}"/>
              </a:ext>
            </a:extLst>
          </p:cNvPr>
          <p:cNvSpPr/>
          <p:nvPr/>
        </p:nvSpPr>
        <p:spPr>
          <a:xfrm>
            <a:off x="4505763" y="2399562"/>
            <a:ext cx="1112643" cy="2406099"/>
          </a:xfrm>
          <a:custGeom>
            <a:avLst/>
            <a:gdLst>
              <a:gd name="connsiteX0" fmla="*/ 0 w 1112643"/>
              <a:gd name="connsiteY0" fmla="*/ 111264 h 2406099"/>
              <a:gd name="connsiteX1" fmla="*/ 111264 w 1112643"/>
              <a:gd name="connsiteY1" fmla="*/ 0 h 2406099"/>
              <a:gd name="connsiteX2" fmla="*/ 1001379 w 1112643"/>
              <a:gd name="connsiteY2" fmla="*/ 0 h 2406099"/>
              <a:gd name="connsiteX3" fmla="*/ 1112643 w 1112643"/>
              <a:gd name="connsiteY3" fmla="*/ 111264 h 2406099"/>
              <a:gd name="connsiteX4" fmla="*/ 1112643 w 1112643"/>
              <a:gd name="connsiteY4" fmla="*/ 2294835 h 2406099"/>
              <a:gd name="connsiteX5" fmla="*/ 1001379 w 1112643"/>
              <a:gd name="connsiteY5" fmla="*/ 2406099 h 2406099"/>
              <a:gd name="connsiteX6" fmla="*/ 111264 w 1112643"/>
              <a:gd name="connsiteY6" fmla="*/ 2406099 h 2406099"/>
              <a:gd name="connsiteX7" fmla="*/ 0 w 1112643"/>
              <a:gd name="connsiteY7" fmla="*/ 2294835 h 2406099"/>
              <a:gd name="connsiteX8" fmla="*/ 0 w 1112643"/>
              <a:gd name="connsiteY8" fmla="*/ 111264 h 24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643" h="2406099">
                <a:moveTo>
                  <a:pt x="0" y="111264"/>
                </a:moveTo>
                <a:cubicBezTo>
                  <a:pt x="0" y="49815"/>
                  <a:pt x="49815" y="0"/>
                  <a:pt x="111264" y="0"/>
                </a:cubicBezTo>
                <a:lnTo>
                  <a:pt x="1001379" y="0"/>
                </a:lnTo>
                <a:cubicBezTo>
                  <a:pt x="1062828" y="0"/>
                  <a:pt x="1112643" y="49815"/>
                  <a:pt x="1112643" y="111264"/>
                </a:cubicBezTo>
                <a:lnTo>
                  <a:pt x="1112643" y="2294835"/>
                </a:lnTo>
                <a:cubicBezTo>
                  <a:pt x="1112643" y="2356284"/>
                  <a:pt x="1062828" y="2406099"/>
                  <a:pt x="1001379" y="2406099"/>
                </a:cubicBezTo>
                <a:lnTo>
                  <a:pt x="111264" y="2406099"/>
                </a:lnTo>
                <a:cubicBezTo>
                  <a:pt x="49815" y="2406099"/>
                  <a:pt x="0" y="2356284"/>
                  <a:pt x="0" y="2294835"/>
                </a:cubicBezTo>
                <a:lnTo>
                  <a:pt x="0" y="1112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788" tIns="108788" rIns="108788" bIns="108788"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Times New Roman" panose="02020603050405020304" pitchFamily="18" charset="0"/>
                <a:cs typeface="Times New Roman" panose="02020603050405020304" pitchFamily="18" charset="0"/>
              </a:rPr>
              <a:t>Phòng Lao động – Thương binh và Xã hội </a:t>
            </a:r>
            <a:r>
              <a:rPr lang="en-US" sz="2000" b="0" i="0" kern="1200" dirty="0">
                <a:latin typeface="Times New Roman" panose="02020603050405020304" pitchFamily="18" charset="0"/>
                <a:cs typeface="Times New Roman" panose="02020603050405020304" pitchFamily="18" charset="0"/>
              </a:rPr>
              <a:t>TP</a:t>
            </a:r>
            <a:endParaRPr lang="en-US" sz="2000" kern="1200" dirty="0">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66BB05F-62E1-4D4F-85E0-098FE87F5A24}"/>
              </a:ext>
            </a:extLst>
          </p:cNvPr>
          <p:cNvSpPr/>
          <p:nvPr/>
        </p:nvSpPr>
        <p:spPr>
          <a:xfrm>
            <a:off x="5685435" y="2335884"/>
            <a:ext cx="990012" cy="25417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A3E65DE0-F5F7-4BCE-8BF3-BF388B667493}"/>
              </a:ext>
            </a:extLst>
          </p:cNvPr>
          <p:cNvSpPr/>
          <p:nvPr/>
        </p:nvSpPr>
        <p:spPr>
          <a:xfrm>
            <a:off x="5700314" y="2335884"/>
            <a:ext cx="990012" cy="2541775"/>
          </a:xfrm>
          <a:custGeom>
            <a:avLst/>
            <a:gdLst>
              <a:gd name="connsiteX0" fmla="*/ 0 w 990012"/>
              <a:gd name="connsiteY0" fmla="*/ 99001 h 2541775"/>
              <a:gd name="connsiteX1" fmla="*/ 99001 w 990012"/>
              <a:gd name="connsiteY1" fmla="*/ 0 h 2541775"/>
              <a:gd name="connsiteX2" fmla="*/ 891011 w 990012"/>
              <a:gd name="connsiteY2" fmla="*/ 0 h 2541775"/>
              <a:gd name="connsiteX3" fmla="*/ 990012 w 990012"/>
              <a:gd name="connsiteY3" fmla="*/ 99001 h 2541775"/>
              <a:gd name="connsiteX4" fmla="*/ 990012 w 990012"/>
              <a:gd name="connsiteY4" fmla="*/ 2442774 h 2541775"/>
              <a:gd name="connsiteX5" fmla="*/ 891011 w 990012"/>
              <a:gd name="connsiteY5" fmla="*/ 2541775 h 2541775"/>
              <a:gd name="connsiteX6" fmla="*/ 99001 w 990012"/>
              <a:gd name="connsiteY6" fmla="*/ 2541775 h 2541775"/>
              <a:gd name="connsiteX7" fmla="*/ 0 w 990012"/>
              <a:gd name="connsiteY7" fmla="*/ 2442774 h 2541775"/>
              <a:gd name="connsiteX8" fmla="*/ 0 w 990012"/>
              <a:gd name="connsiteY8" fmla="*/ 99001 h 254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012" h="2541775">
                <a:moveTo>
                  <a:pt x="0" y="99001"/>
                </a:moveTo>
                <a:cubicBezTo>
                  <a:pt x="0" y="44324"/>
                  <a:pt x="44324" y="0"/>
                  <a:pt x="99001" y="0"/>
                </a:cubicBezTo>
                <a:lnTo>
                  <a:pt x="891011" y="0"/>
                </a:lnTo>
                <a:cubicBezTo>
                  <a:pt x="945688" y="0"/>
                  <a:pt x="990012" y="44324"/>
                  <a:pt x="990012" y="99001"/>
                </a:cubicBezTo>
                <a:lnTo>
                  <a:pt x="990012" y="2442774"/>
                </a:lnTo>
                <a:cubicBezTo>
                  <a:pt x="990012" y="2497451"/>
                  <a:pt x="945688" y="2541775"/>
                  <a:pt x="891011" y="2541775"/>
                </a:cubicBezTo>
                <a:lnTo>
                  <a:pt x="99001" y="2541775"/>
                </a:lnTo>
                <a:cubicBezTo>
                  <a:pt x="44324" y="2541775"/>
                  <a:pt x="0" y="2497451"/>
                  <a:pt x="0" y="2442774"/>
                </a:cubicBezTo>
                <a:lnTo>
                  <a:pt x="0" y="990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196" tIns="105196" rIns="105196" bIns="105196"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Times New Roman" panose="02020603050405020304" pitchFamily="18" charset="0"/>
                <a:cs typeface="Times New Roman" panose="02020603050405020304" pitchFamily="18" charset="0"/>
              </a:rPr>
              <a:t>Trung tâm công tác xã hội </a:t>
            </a:r>
            <a:r>
              <a:rPr lang="en-US" sz="2000" b="0" i="0" kern="1200" dirty="0">
                <a:latin typeface="Times New Roman" panose="02020603050405020304" pitchFamily="18" charset="0"/>
                <a:cs typeface="Times New Roman" panose="02020603050405020304" pitchFamily="18" charset="0"/>
              </a:rPr>
              <a:t>TP</a:t>
            </a:r>
            <a:endParaRPr lang="en-US" sz="2000" kern="1200" dirty="0">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5DD3DE11-9B13-4F17-84D8-DB902EA5F2DC}"/>
              </a:ext>
            </a:extLst>
          </p:cNvPr>
          <p:cNvSpPr/>
          <p:nvPr/>
        </p:nvSpPr>
        <p:spPr>
          <a:xfrm>
            <a:off x="6809505" y="1230389"/>
            <a:ext cx="2066514" cy="28960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23BFFF48-C572-44DA-B189-91D37BF79875}"/>
              </a:ext>
            </a:extLst>
          </p:cNvPr>
          <p:cNvSpPr/>
          <p:nvPr/>
        </p:nvSpPr>
        <p:spPr>
          <a:xfrm>
            <a:off x="6876534" y="1294067"/>
            <a:ext cx="2066514" cy="2896005"/>
          </a:xfrm>
          <a:custGeom>
            <a:avLst/>
            <a:gdLst>
              <a:gd name="connsiteX0" fmla="*/ 0 w 2066514"/>
              <a:gd name="connsiteY0" fmla="*/ 206651 h 2896005"/>
              <a:gd name="connsiteX1" fmla="*/ 206651 w 2066514"/>
              <a:gd name="connsiteY1" fmla="*/ 0 h 2896005"/>
              <a:gd name="connsiteX2" fmla="*/ 1859863 w 2066514"/>
              <a:gd name="connsiteY2" fmla="*/ 0 h 2896005"/>
              <a:gd name="connsiteX3" fmla="*/ 2066514 w 2066514"/>
              <a:gd name="connsiteY3" fmla="*/ 206651 h 2896005"/>
              <a:gd name="connsiteX4" fmla="*/ 2066514 w 2066514"/>
              <a:gd name="connsiteY4" fmla="*/ 2689354 h 2896005"/>
              <a:gd name="connsiteX5" fmla="*/ 1859863 w 2066514"/>
              <a:gd name="connsiteY5" fmla="*/ 2896005 h 2896005"/>
              <a:gd name="connsiteX6" fmla="*/ 206651 w 2066514"/>
              <a:gd name="connsiteY6" fmla="*/ 2896005 h 2896005"/>
              <a:gd name="connsiteX7" fmla="*/ 0 w 2066514"/>
              <a:gd name="connsiteY7" fmla="*/ 2689354 h 2896005"/>
              <a:gd name="connsiteX8" fmla="*/ 0 w 2066514"/>
              <a:gd name="connsiteY8" fmla="*/ 206651 h 289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514" h="2896005">
                <a:moveTo>
                  <a:pt x="0" y="206651"/>
                </a:moveTo>
                <a:cubicBezTo>
                  <a:pt x="0" y="92521"/>
                  <a:pt x="92521" y="0"/>
                  <a:pt x="206651" y="0"/>
                </a:cubicBezTo>
                <a:lnTo>
                  <a:pt x="1859863" y="0"/>
                </a:lnTo>
                <a:cubicBezTo>
                  <a:pt x="1973993" y="0"/>
                  <a:pt x="2066514" y="92521"/>
                  <a:pt x="2066514" y="206651"/>
                </a:cubicBezTo>
                <a:lnTo>
                  <a:pt x="2066514" y="2689354"/>
                </a:lnTo>
                <a:cubicBezTo>
                  <a:pt x="2066514" y="2803484"/>
                  <a:pt x="1973993" y="2896005"/>
                  <a:pt x="1859863" y="2896005"/>
                </a:cubicBezTo>
                <a:lnTo>
                  <a:pt x="206651" y="2896005"/>
                </a:lnTo>
                <a:cubicBezTo>
                  <a:pt x="92521" y="2896005"/>
                  <a:pt x="0" y="2803484"/>
                  <a:pt x="0" y="2689354"/>
                </a:cubicBezTo>
                <a:lnTo>
                  <a:pt x="0" y="20665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726" tIns="136726" rIns="136726" bIns="136726" numCol="1" spcCol="1270" anchor="ctr" anchorCtr="0">
            <a:noAutofit/>
          </a:bodyPr>
          <a:lstStyle/>
          <a:p>
            <a:pPr marL="0" lvl="0" indent="0" algn="ctr" defTabSz="889000">
              <a:lnSpc>
                <a:spcPct val="90000"/>
              </a:lnSpc>
              <a:spcBef>
                <a:spcPct val="0"/>
              </a:spcBef>
              <a:spcAft>
                <a:spcPct val="35000"/>
              </a:spcAft>
              <a:buNone/>
            </a:pPr>
            <a:r>
              <a:rPr lang="vi-VN" sz="2000" b="0" i="0" kern="1200" dirty="0">
                <a:latin typeface="Times New Roman" panose="02020603050405020304" pitchFamily="18" charset="0"/>
                <a:cs typeface="Times New Roman" panose="02020603050405020304" pitchFamily="18" charset="0"/>
              </a:rPr>
              <a:t>Trường hợp người bỏ học hoặc nguy cơ bỏ học do vấn đề văn hóa, tôn giáo, di cư, hoàn cảnh kinh tế khó khăn vượt .</a:t>
            </a:r>
            <a:endParaRPr lang="en-US" sz="2000" b="0" i="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sym typeface="Wingdings" panose="05000000000000000000" pitchFamily="2" charset="2"/>
              </a:rPr>
              <a:t> </a:t>
            </a:r>
            <a:r>
              <a:rPr lang="en-US" sz="2000" b="0" i="0" kern="1200" dirty="0" err="1">
                <a:latin typeface="Times New Roman" panose="02020603050405020304" pitchFamily="18" charset="0"/>
                <a:cs typeface="Times New Roman" panose="02020603050405020304" pitchFamily="18" charset="0"/>
                <a:sym typeface="Wingdings" panose="05000000000000000000" pitchFamily="2" charset="2"/>
              </a:rPr>
              <a:t>Liên</a:t>
            </a:r>
            <a:r>
              <a:rPr lang="en-US" sz="2000" b="0" i="0" kern="1200" dirty="0">
                <a:latin typeface="Times New Roman" panose="02020603050405020304" pitchFamily="18" charset="0"/>
                <a:cs typeface="Times New Roman" panose="02020603050405020304" pitchFamily="18" charset="0"/>
                <a:sym typeface="Wingdings" panose="05000000000000000000" pitchFamily="2" charset="2"/>
              </a:rPr>
              <a:t> </a:t>
            </a:r>
            <a:r>
              <a:rPr lang="en-US" sz="2000" b="0" i="0" kern="1200" dirty="0" err="1">
                <a:latin typeface="Times New Roman" panose="02020603050405020304" pitchFamily="18" charset="0"/>
                <a:cs typeface="Times New Roman" panose="02020603050405020304" pitchFamily="18" charset="0"/>
                <a:sym typeface="Wingdings" panose="05000000000000000000" pitchFamily="2" charset="2"/>
              </a:rPr>
              <a:t>hệ</a:t>
            </a:r>
            <a:r>
              <a:rPr lang="en-US" sz="2000" b="0" i="0" kern="1200" dirty="0">
                <a:latin typeface="Times New Roman" panose="02020603050405020304" pitchFamily="18" charset="0"/>
                <a:cs typeface="Times New Roman" panose="02020603050405020304" pitchFamily="18" charset="0"/>
                <a:sym typeface="Wingdings" panose="05000000000000000000" pitchFamily="2" charset="2"/>
              </a:rPr>
              <a:t> UBND</a:t>
            </a:r>
            <a:r>
              <a:rPr lang="vi-VN" sz="2000" b="0" i="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par>
                                <p:cTn id="63" presetID="2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00"/>
                                        <p:tgtEl>
                                          <p:spTgt spid="6"/>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par>
                                <p:cTn id="74" presetID="22" presetClass="entr" presetSubtype="4"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par>
                                <p:cTn id="85" presetID="2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P spid="22"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76312" y="601389"/>
            <a:ext cx="6591375"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e. Công tác hỗ trợ phát triển </a:t>
            </a:r>
            <a:endParaRPr sz="2400" dirty="0">
              <a:latin typeface="+mj-lt"/>
            </a:endParaRPr>
          </a:p>
        </p:txBody>
      </p:sp>
      <p:sp>
        <p:nvSpPr>
          <p:cNvPr id="3739" name="Google Shape;3739;p50"/>
          <p:cNvSpPr txBox="1">
            <a:spLocks noGrp="1"/>
          </p:cNvSpPr>
          <p:nvPr>
            <p:ph type="subTitle" idx="1"/>
          </p:nvPr>
        </p:nvSpPr>
        <p:spPr>
          <a:xfrm>
            <a:off x="633622" y="1202427"/>
            <a:ext cx="7876756" cy="3460281"/>
          </a:xfrm>
          <a:prstGeom prst="rect">
            <a:avLst/>
          </a:prstGeom>
        </p:spPr>
        <p:txBody>
          <a:bodyPr spcFirstLastPara="1" wrap="square" lIns="91425" tIns="91425" rIns="91425" bIns="91425" anchor="t" anchorCtr="0">
            <a:noAutofit/>
          </a:bodyPr>
          <a:lstStyle/>
          <a:p>
            <a:pPr marL="169863" indent="-55563" algn="just">
              <a:buFontTx/>
              <a:buChar char="-"/>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Giáo viên, nhân viên được phân công làm đầu mối tham mưu triển khai CTXH trong trường học</a:t>
            </a:r>
            <a:r>
              <a:rPr lang="en-US" sz="1800" dirty="0">
                <a:solidFill>
                  <a:schemeClr val="tx1"/>
                </a:solidFill>
                <a:effectLst/>
                <a:latin typeface="Times New Roman" panose="02020603050405020304" pitchFamily="18" charset="0"/>
                <a:ea typeface="Times New Roman" panose="02020603050405020304" pitchFamily="18" charset="0"/>
              </a:rPr>
              <a:t>: </a:t>
            </a:r>
          </a:p>
          <a:p>
            <a:pPr marL="169863" indent="-55563"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a:t>
            </a:r>
            <a:r>
              <a:rPr lang="vi-VN" sz="1800" dirty="0">
                <a:solidFill>
                  <a:schemeClr val="tx1"/>
                </a:solidFill>
                <a:effectLst/>
                <a:latin typeface="Times New Roman" panose="02020603050405020304" pitchFamily="18" charset="0"/>
                <a:ea typeface="Times New Roman" panose="02020603050405020304" pitchFamily="18" charset="0"/>
              </a:rPr>
              <a:t> Phối hợp với giáo viên, cán bộ bảo vệ trẻ em cấp xã hỗ trợ người học sau khi kết thúc quy trình can thiệp, trợ giúp được tham gia một cách bình đẳng các hoạt động tại cơ sở giáo dục và cộng đồng.</a:t>
            </a:r>
            <a:endParaRPr lang="en-US" sz="1800" dirty="0">
              <a:solidFill>
                <a:schemeClr val="tx1"/>
              </a:solidFill>
              <a:effectLst/>
              <a:latin typeface="Times New Roman" panose="02020603050405020304" pitchFamily="18" charset="0"/>
              <a:ea typeface="Times New Roman" panose="02020603050405020304" pitchFamily="18" charset="0"/>
            </a:endParaRPr>
          </a:p>
          <a:p>
            <a:pPr marL="169863" indent="-55563"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a:t>
            </a:r>
            <a:r>
              <a:rPr lang="vi-VN" sz="1800" dirty="0">
                <a:solidFill>
                  <a:schemeClr val="tx1"/>
                </a:solidFill>
                <a:effectLst/>
                <a:latin typeface="Times New Roman" panose="02020603050405020304" pitchFamily="18" charset="0"/>
                <a:ea typeface="Times New Roman" panose="02020603050405020304" pitchFamily="18" charset="0"/>
              </a:rPr>
              <a:t> Cập nhật và cung cấp thông tin về luật pháp, chính sách xã hội li</a:t>
            </a:r>
            <a:r>
              <a:rPr lang="en-US" sz="1800" dirty="0">
                <a:solidFill>
                  <a:schemeClr val="tx1"/>
                </a:solidFill>
                <a:effectLst/>
                <a:latin typeface="Times New Roman" panose="02020603050405020304" pitchFamily="18" charset="0"/>
                <a:ea typeface="Times New Roman" panose="02020603050405020304" pitchFamily="18" charset="0"/>
              </a:rPr>
              <a:t>ê</a:t>
            </a:r>
            <a:r>
              <a:rPr lang="vi-VN" sz="1800" dirty="0">
                <a:solidFill>
                  <a:schemeClr val="tx1"/>
                </a:solidFill>
                <a:effectLst/>
                <a:latin typeface="Times New Roman" panose="02020603050405020304" pitchFamily="18" charset="0"/>
                <a:ea typeface="Times New Roman" panose="02020603050405020304" pitchFamily="18" charset="0"/>
              </a:rPr>
              <a:t>n quan cho người học, giáo viên, nhân viên trong cơ sở giáo dục và cha mẹ hoặc người giám hộ để giúp người học tiếp cận hệ thống trợ giúp xã hội.</a:t>
            </a:r>
            <a:endParaRPr lang="en-US" sz="1800" dirty="0">
              <a:solidFill>
                <a:schemeClr val="tx1"/>
              </a:solidFill>
              <a:effectLst/>
              <a:latin typeface="Times New Roman" panose="02020603050405020304" pitchFamily="18" charset="0"/>
              <a:ea typeface="Times New Roman" panose="02020603050405020304" pitchFamily="18" charset="0"/>
            </a:endParaRPr>
          </a:p>
          <a:p>
            <a:pPr marL="169863" indent="-55563"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a:t>
            </a:r>
            <a:r>
              <a:rPr lang="vi-VN" sz="1800" dirty="0">
                <a:solidFill>
                  <a:schemeClr val="tx1"/>
                </a:solidFill>
                <a:effectLst/>
                <a:latin typeface="Times New Roman" panose="02020603050405020304" pitchFamily="18" charset="0"/>
                <a:ea typeface="Times New Roman" panose="02020603050405020304" pitchFamily="18" charset="0"/>
              </a:rPr>
              <a:t> Tham mưu </a:t>
            </a:r>
            <a:r>
              <a:rPr lang="en-US" sz="1800" dirty="0" err="1">
                <a:solidFill>
                  <a:schemeClr val="tx1"/>
                </a:solidFill>
                <a:effectLst/>
                <a:latin typeface="Times New Roman" panose="02020603050405020304" pitchFamily="18" charset="0"/>
                <a:ea typeface="Times New Roman" panose="02020603050405020304" pitchFamily="18" charset="0"/>
              </a:rPr>
              <a:t>Hiệu</a:t>
            </a:r>
            <a:r>
              <a:rPr lang="vi-VN" sz="1800" dirty="0">
                <a:solidFill>
                  <a:schemeClr val="tx1"/>
                </a:solidFill>
                <a:effectLst/>
                <a:latin typeface="Times New Roman" panose="02020603050405020304" pitchFamily="18" charset="0"/>
                <a:ea typeface="Times New Roman" panose="02020603050405020304" pitchFamily="18" charset="0"/>
              </a:rPr>
              <a:t> trưởng  hình thành và phát triển các dịch vụ công tác xã hội trong trường học phù hợp với nhu cầu của người học.</a:t>
            </a:r>
            <a:endParaRPr lang="en-US" sz="1800" dirty="0">
              <a:solidFill>
                <a:schemeClr val="tx1"/>
              </a:solidFill>
              <a:effectLst/>
              <a:latin typeface="Times New Roman" panose="02020603050405020304" pitchFamily="18" charset="0"/>
              <a:ea typeface="Times New Roman" panose="02020603050405020304" pitchFamily="18" charset="0"/>
            </a:endParaRPr>
          </a:p>
          <a:p>
            <a:pPr marL="169863" lvl="0" indent="-55563" algn="r" rtl="0">
              <a:spcBef>
                <a:spcPts val="0"/>
              </a:spcBef>
              <a:spcAft>
                <a:spcPts val="1600"/>
              </a:spcAft>
              <a:buNone/>
            </a:pPr>
            <a:endParaRPr dirty="0">
              <a:solidFill>
                <a:schemeClr val="tx1"/>
              </a:solidFill>
            </a:endParaRPr>
          </a:p>
        </p:txBody>
      </p:sp>
    </p:spTree>
    <p:extLst>
      <p:ext uri="{BB962C8B-B14F-4D97-AF65-F5344CB8AC3E}">
        <p14:creationId xmlns:p14="http://schemas.microsoft.com/office/powerpoint/2010/main" val="32444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1" end="1"/>
                                            </p:txEl>
                                          </p:spTgt>
                                        </p:tgtEl>
                                        <p:attrNameLst>
                                          <p:attrName>style.visibility</p:attrName>
                                        </p:attrNameLst>
                                      </p:cBhvr>
                                      <p:to>
                                        <p:strVal val="visible"/>
                                      </p:to>
                                    </p:set>
                                    <p:animEffect transition="in" filter="wipe(down)">
                                      <p:cBhvr>
                                        <p:cTn id="12" dur="500"/>
                                        <p:tgtEl>
                                          <p:spTgt spid="3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39">
                                            <p:txEl>
                                              <p:pRg st="2" end="2"/>
                                            </p:txEl>
                                          </p:spTgt>
                                        </p:tgtEl>
                                        <p:attrNameLst>
                                          <p:attrName>style.visibility</p:attrName>
                                        </p:attrNameLst>
                                      </p:cBhvr>
                                      <p:to>
                                        <p:strVal val="visible"/>
                                      </p:to>
                                    </p:set>
                                    <p:animEffect transition="in" filter="wipe(down)">
                                      <p:cBhvr>
                                        <p:cTn id="17" dur="500"/>
                                        <p:tgtEl>
                                          <p:spTgt spid="3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39">
                                            <p:txEl>
                                              <p:pRg st="3" end="3"/>
                                            </p:txEl>
                                          </p:spTgt>
                                        </p:tgtEl>
                                        <p:attrNameLst>
                                          <p:attrName>style.visibility</p:attrName>
                                        </p:attrNameLst>
                                      </p:cBhvr>
                                      <p:to>
                                        <p:strVal val="visible"/>
                                      </p:to>
                                    </p:set>
                                    <p:animEffect transition="in" filter="wipe(down)">
                                      <p:cBhvr>
                                        <p:cTn id="22" dur="500"/>
                                        <p:tgtEl>
                                          <p:spTgt spid="3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83274" y="416997"/>
            <a:ext cx="6591375"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e. Công tác hỗ trợ phát triển </a:t>
            </a:r>
            <a:endParaRPr sz="2400" dirty="0">
              <a:latin typeface="+mj-lt"/>
            </a:endParaRPr>
          </a:p>
        </p:txBody>
      </p:sp>
      <p:sp>
        <p:nvSpPr>
          <p:cNvPr id="3739" name="Google Shape;3739;p50"/>
          <p:cNvSpPr txBox="1">
            <a:spLocks noGrp="1"/>
          </p:cNvSpPr>
          <p:nvPr>
            <p:ph type="subTitle" idx="1"/>
          </p:nvPr>
        </p:nvSpPr>
        <p:spPr>
          <a:xfrm>
            <a:off x="644157" y="1303678"/>
            <a:ext cx="7779651" cy="2171041"/>
          </a:xfrm>
          <a:prstGeom prst="rect">
            <a:avLst/>
          </a:prstGeom>
        </p:spPr>
        <p:txBody>
          <a:bodyPr spcFirstLastPara="1" wrap="square" lIns="91425" tIns="91425" rIns="91425" bIns="91425" anchor="t" anchorCtr="0">
            <a:noAutofit/>
          </a:bodyPr>
          <a:lstStyle/>
          <a:p>
            <a:pPr marL="112713" indent="1588" algn="just">
              <a:buFontTx/>
              <a:buChar char="-"/>
              <a:tabLst>
                <a:tab pos="228600" algn="l"/>
              </a:tabLst>
            </a:pPr>
            <a:r>
              <a:rPr lang="vi-VN" sz="1800" dirty="0">
                <a:solidFill>
                  <a:schemeClr val="tx1"/>
                </a:solidFill>
                <a:effectLst/>
                <a:latin typeface="Times New Roman" panose="02020603050405020304" pitchFamily="18" charset="0"/>
                <a:ea typeface="Times New Roman" panose="02020603050405020304" pitchFamily="18" charset="0"/>
              </a:rPr>
              <a:t> Tham mưu </a:t>
            </a:r>
            <a:r>
              <a:rPr lang="en-US" sz="1800" dirty="0" err="1">
                <a:solidFill>
                  <a:schemeClr val="tx1"/>
                </a:solidFill>
                <a:effectLst/>
                <a:latin typeface="Times New Roman" panose="02020603050405020304" pitchFamily="18" charset="0"/>
                <a:ea typeface="Times New Roman" panose="02020603050405020304" pitchFamily="18" charset="0"/>
              </a:rPr>
              <a:t>Hiệu</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trưởng, kiến nghị với các cơ quan có thẩm quyền về các chính sách liên quan đến người học và thúc đẩy việc thực hiện quyền của người học.</a:t>
            </a:r>
            <a:endParaRPr lang="en-US" sz="1800" dirty="0">
              <a:solidFill>
                <a:schemeClr val="tx1"/>
              </a:solidFill>
              <a:effectLst/>
              <a:latin typeface="Times New Roman" panose="02020603050405020304" pitchFamily="18" charset="0"/>
              <a:ea typeface="Times New Roman" panose="02020603050405020304" pitchFamily="18" charset="0"/>
            </a:endParaRPr>
          </a:p>
          <a:p>
            <a:pPr marL="114300" indent="0" algn="just">
              <a:tabLst>
                <a:tab pos="228600" algn="l"/>
              </a:tabLst>
            </a:pPr>
            <a:endParaRPr lang="en-US" sz="1800" dirty="0">
              <a:solidFill>
                <a:schemeClr val="tx1"/>
              </a:solidFill>
              <a:effectLst/>
              <a:latin typeface="Times New Roman" panose="02020603050405020304" pitchFamily="18" charset="0"/>
              <a:ea typeface="Times New Roman" panose="02020603050405020304" pitchFamily="18" charset="0"/>
            </a:endParaRPr>
          </a:p>
          <a:p>
            <a:pPr marL="169863" indent="-55563"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C</a:t>
            </a:r>
            <a:r>
              <a:rPr lang="vi-VN" sz="1800" dirty="0">
                <a:solidFill>
                  <a:schemeClr val="tx1"/>
                </a:solidFill>
                <a:effectLst/>
                <a:latin typeface="Times New Roman" panose="02020603050405020304" pitchFamily="18" charset="0"/>
                <a:ea typeface="Times New Roman" panose="02020603050405020304" pitchFamily="18" charset="0"/>
              </a:rPr>
              <a:t>hủ động xây dựng phong trào kết nghĩa giữa trường học với cơ quan, doanh nghiệp tại địa phương, huy động nguồn lực để hỗ trợ người học có hoàn cảnh đặc biệt, hỗ trợ giáo vi</a:t>
            </a:r>
            <a:r>
              <a:rPr lang="en-US" sz="1800" dirty="0">
                <a:solidFill>
                  <a:schemeClr val="tx1"/>
                </a:solidFill>
                <a:effectLst/>
                <a:latin typeface="Times New Roman" panose="02020603050405020304" pitchFamily="18" charset="0"/>
                <a:ea typeface="Times New Roman" panose="02020603050405020304" pitchFamily="18" charset="0"/>
              </a:rPr>
              <a:t>ê</a:t>
            </a:r>
            <a:r>
              <a:rPr lang="vi-VN" sz="1800" dirty="0">
                <a:solidFill>
                  <a:schemeClr val="tx1"/>
                </a:solidFill>
                <a:effectLst/>
                <a:latin typeface="Times New Roman" panose="02020603050405020304" pitchFamily="18" charset="0"/>
                <a:ea typeface="Times New Roman" panose="02020603050405020304" pitchFamily="18" charset="0"/>
              </a:rPr>
              <a:t>n trong các hoạt động CTXH tại cơ sở giáo dục.</a:t>
            </a:r>
            <a:endParaRPr lang="en-US" sz="1800" dirty="0">
              <a:solidFill>
                <a:schemeClr val="tx1"/>
              </a:solidFill>
              <a:effectLst/>
              <a:latin typeface="Times New Roman" panose="02020603050405020304" pitchFamily="18" charset="0"/>
              <a:ea typeface="Times New Roman" panose="02020603050405020304" pitchFamily="18" charset="0"/>
            </a:endParaRPr>
          </a:p>
          <a:p>
            <a:pPr marL="169863" lvl="0" indent="-55563" algn="r" rtl="0">
              <a:spcBef>
                <a:spcPts val="0"/>
              </a:spcBef>
              <a:spcAft>
                <a:spcPts val="1600"/>
              </a:spcAft>
              <a:buNone/>
            </a:pPr>
            <a:endParaRPr dirty="0">
              <a:solidFill>
                <a:schemeClr val="tx1"/>
              </a:solidFill>
            </a:endParaRPr>
          </a:p>
        </p:txBody>
      </p:sp>
    </p:spTree>
    <p:extLst>
      <p:ext uri="{BB962C8B-B14F-4D97-AF65-F5344CB8AC3E}">
        <p14:creationId xmlns:p14="http://schemas.microsoft.com/office/powerpoint/2010/main" val="11522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2" end="2"/>
                                            </p:txEl>
                                          </p:spTgt>
                                        </p:tgtEl>
                                        <p:attrNameLst>
                                          <p:attrName>style.visibility</p:attrName>
                                        </p:attrNameLst>
                                      </p:cBhvr>
                                      <p:to>
                                        <p:strVal val="visible"/>
                                      </p:to>
                                    </p:set>
                                    <p:animEffect transition="in" filter="wipe(down)">
                                      <p:cBhvr>
                                        <p:cTn id="12" dur="500"/>
                                        <p:tgtEl>
                                          <p:spTgt spid="3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16" name="Freeform: Shape 15">
            <a:extLst>
              <a:ext uri="{FF2B5EF4-FFF2-40B4-BE49-F238E27FC236}">
                <a16:creationId xmlns:a16="http://schemas.microsoft.com/office/drawing/2014/main" id="{E552F52D-13DD-A3AF-8814-22B51ABCE177}"/>
              </a:ext>
            </a:extLst>
          </p:cNvPr>
          <p:cNvSpPr/>
          <p:nvPr/>
        </p:nvSpPr>
        <p:spPr>
          <a:xfrm>
            <a:off x="757646" y="808073"/>
            <a:ext cx="1648863" cy="33173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7800" tIns="663472" rIns="177800" bIns="663472" numCol="1" spcCol="1270" anchor="ctr" anchorCtr="0">
            <a:noAutofit/>
          </a:bodyPr>
          <a:lstStyle/>
          <a:p>
            <a:pPr marL="0" lvl="0" indent="0" algn="ctr" defTabSz="1244600">
              <a:lnSpc>
                <a:spcPct val="90000"/>
              </a:lnSpc>
              <a:spcBef>
                <a:spcPct val="0"/>
              </a:spcBef>
              <a:spcAft>
                <a:spcPct val="35000"/>
              </a:spcAft>
              <a:buNone/>
            </a:pPr>
            <a:r>
              <a:rPr lang="vi-VN" sz="2800" b="0" i="0" kern="1200" dirty="0">
                <a:solidFill>
                  <a:schemeClr val="tx1"/>
                </a:solidFill>
                <a:latin typeface="+mj-lt"/>
              </a:rPr>
              <a:t>I. CTXH trường học là gì?</a:t>
            </a:r>
            <a:endParaRPr lang="en-US" sz="2800" kern="1200" dirty="0">
              <a:solidFill>
                <a:schemeClr val="tx1"/>
              </a:solidFill>
              <a:latin typeface="+mj-lt"/>
            </a:endParaRPr>
          </a:p>
        </p:txBody>
      </p:sp>
      <p:sp>
        <p:nvSpPr>
          <p:cNvPr id="17" name="Freeform: Shape 16">
            <a:extLst>
              <a:ext uri="{FF2B5EF4-FFF2-40B4-BE49-F238E27FC236}">
                <a16:creationId xmlns:a16="http://schemas.microsoft.com/office/drawing/2014/main" id="{3CE984D0-C5AA-9B43-FC23-76C1B98BD8BE}"/>
              </a:ext>
            </a:extLst>
          </p:cNvPr>
          <p:cNvSpPr/>
          <p:nvPr/>
        </p:nvSpPr>
        <p:spPr>
          <a:xfrm>
            <a:off x="2514121" y="808073"/>
            <a:ext cx="1434856" cy="33173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7801" tIns="663472" rIns="177800" bIns="663472" numCol="1" spcCol="1270" anchor="ctr" anchorCtr="0">
            <a:noAutofit/>
          </a:bodyPr>
          <a:lstStyle/>
          <a:p>
            <a:pPr marL="0" lvl="0" indent="0" algn="ctr" defTabSz="1244600">
              <a:lnSpc>
                <a:spcPct val="90000"/>
              </a:lnSpc>
              <a:spcBef>
                <a:spcPct val="0"/>
              </a:spcBef>
              <a:spcAft>
                <a:spcPct val="35000"/>
              </a:spcAft>
              <a:buNone/>
            </a:pPr>
            <a:r>
              <a:rPr lang="vi-VN" sz="2800" b="0" i="0" kern="1200" dirty="0">
                <a:latin typeface="+mj-lt"/>
              </a:rPr>
              <a:t>II. Mục đích, nguyên tắc</a:t>
            </a:r>
            <a:endParaRPr lang="en-US" sz="2800" kern="1200" dirty="0">
              <a:latin typeface="+mj-lt"/>
            </a:endParaRPr>
          </a:p>
        </p:txBody>
      </p:sp>
      <p:sp>
        <p:nvSpPr>
          <p:cNvPr id="18" name="Freeform: Shape 17">
            <a:extLst>
              <a:ext uri="{FF2B5EF4-FFF2-40B4-BE49-F238E27FC236}">
                <a16:creationId xmlns:a16="http://schemas.microsoft.com/office/drawing/2014/main" id="{193103C9-DE98-26E9-81A5-94D4F0C891FB}"/>
              </a:ext>
            </a:extLst>
          </p:cNvPr>
          <p:cNvSpPr/>
          <p:nvPr/>
        </p:nvSpPr>
        <p:spPr>
          <a:xfrm>
            <a:off x="4056591" y="808073"/>
            <a:ext cx="1434855" cy="33173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7800" tIns="663472" rIns="177800" bIns="663472" numCol="1" spcCol="1270" anchor="ctr" anchorCtr="0">
            <a:noAutofit/>
          </a:bodyPr>
          <a:lstStyle/>
          <a:p>
            <a:pPr marL="0" lvl="0" indent="0" algn="ctr" defTabSz="1244600">
              <a:lnSpc>
                <a:spcPct val="90000"/>
              </a:lnSpc>
              <a:spcBef>
                <a:spcPct val="0"/>
              </a:spcBef>
              <a:spcAft>
                <a:spcPct val="35000"/>
              </a:spcAft>
              <a:buNone/>
            </a:pPr>
            <a:r>
              <a:rPr lang="vi-VN" sz="2800" b="0" i="0" kern="1200" dirty="0">
                <a:solidFill>
                  <a:srgbClr val="00B050"/>
                </a:solidFill>
                <a:latin typeface="+mj-lt"/>
              </a:rPr>
              <a:t>III. Nhiệm vụ, giải pháp</a:t>
            </a:r>
            <a:endParaRPr lang="en-US" sz="2800" kern="1200" dirty="0">
              <a:solidFill>
                <a:srgbClr val="00B050"/>
              </a:solidFill>
              <a:latin typeface="+mj-lt"/>
            </a:endParaRPr>
          </a:p>
        </p:txBody>
      </p:sp>
      <p:sp>
        <p:nvSpPr>
          <p:cNvPr id="19" name="Freeform: Shape 18">
            <a:extLst>
              <a:ext uri="{FF2B5EF4-FFF2-40B4-BE49-F238E27FC236}">
                <a16:creationId xmlns:a16="http://schemas.microsoft.com/office/drawing/2014/main" id="{1509EED3-2E38-A204-9DF3-CD4853105C81}"/>
              </a:ext>
            </a:extLst>
          </p:cNvPr>
          <p:cNvSpPr/>
          <p:nvPr/>
        </p:nvSpPr>
        <p:spPr>
          <a:xfrm>
            <a:off x="5599060" y="808073"/>
            <a:ext cx="1434855" cy="33173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7800" tIns="663472" rIns="177800" bIns="663472" numCol="1" spcCol="1270" anchor="ctr" anchorCtr="0">
            <a:noAutofit/>
          </a:bodyPr>
          <a:lstStyle/>
          <a:p>
            <a:pPr marL="0" lvl="0" indent="0" algn="ctr" defTabSz="1244600">
              <a:lnSpc>
                <a:spcPct val="90000"/>
              </a:lnSpc>
              <a:spcBef>
                <a:spcPct val="0"/>
              </a:spcBef>
              <a:spcAft>
                <a:spcPct val="35000"/>
              </a:spcAft>
              <a:buNone/>
            </a:pPr>
            <a:r>
              <a:rPr lang="vi-VN" sz="2800" b="0" i="0" kern="1200" dirty="0">
                <a:latin typeface="+mj-lt"/>
              </a:rPr>
              <a:t>IV. Tổ chức, thực hiện</a:t>
            </a:r>
            <a:endParaRPr lang="en-US" sz="2800" kern="1200" dirty="0">
              <a:latin typeface="+mj-lt"/>
            </a:endParaRPr>
          </a:p>
        </p:txBody>
      </p:sp>
      <p:sp>
        <p:nvSpPr>
          <p:cNvPr id="20" name="Freeform: Shape 19">
            <a:extLst>
              <a:ext uri="{FF2B5EF4-FFF2-40B4-BE49-F238E27FC236}">
                <a16:creationId xmlns:a16="http://schemas.microsoft.com/office/drawing/2014/main" id="{1174F38B-BCC1-D631-F35B-B54350788473}"/>
              </a:ext>
            </a:extLst>
          </p:cNvPr>
          <p:cNvSpPr/>
          <p:nvPr/>
        </p:nvSpPr>
        <p:spPr>
          <a:xfrm>
            <a:off x="7141529" y="808073"/>
            <a:ext cx="1434855" cy="33173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77800" tIns="663472" rIns="177800" bIns="663472" numCol="1" spcCol="1270" anchor="ctr" anchorCtr="0">
            <a:noAutofit/>
          </a:bodyPr>
          <a:lstStyle/>
          <a:p>
            <a:pPr marL="0" lvl="0" indent="0" algn="ctr" defTabSz="1244600">
              <a:lnSpc>
                <a:spcPct val="90000"/>
              </a:lnSpc>
              <a:spcBef>
                <a:spcPct val="0"/>
              </a:spcBef>
              <a:spcAft>
                <a:spcPct val="35000"/>
              </a:spcAft>
              <a:buNone/>
            </a:pPr>
            <a:r>
              <a:rPr lang="vi-VN" sz="2800" b="0" i="0" kern="1200" dirty="0">
                <a:solidFill>
                  <a:schemeClr val="tx1"/>
                </a:solidFill>
                <a:latin typeface="+mj-lt"/>
              </a:rPr>
              <a:t>V. Trao đổi và ý kiến</a:t>
            </a:r>
            <a:endParaRPr lang="en-US" sz="2800" kern="1200" dirty="0">
              <a:solidFill>
                <a:schemeClr val="tx1"/>
              </a:solidFill>
              <a:latin typeface="+mj-lt"/>
            </a:endParaRPr>
          </a:p>
        </p:txBody>
      </p:sp>
    </p:spTree>
    <p:extLst>
      <p:ext uri="{BB962C8B-B14F-4D97-AF65-F5344CB8AC3E}">
        <p14:creationId xmlns:p14="http://schemas.microsoft.com/office/powerpoint/2010/main" val="42571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80">
                                          <p:stCondLst>
                                            <p:cond delay="0"/>
                                          </p:stCondLst>
                                        </p:cTn>
                                        <p:tgtEl>
                                          <p:spTgt spid="19"/>
                                        </p:tgtEl>
                                      </p:cBhvr>
                                    </p:animEffect>
                                    <p:anim calcmode="lin" valueType="num">
                                      <p:cBhvr>
                                        <p:cTn id="6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7" dur="26">
                                          <p:stCondLst>
                                            <p:cond delay="650"/>
                                          </p:stCondLst>
                                        </p:cTn>
                                        <p:tgtEl>
                                          <p:spTgt spid="19"/>
                                        </p:tgtEl>
                                      </p:cBhvr>
                                      <p:to x="100000" y="60000"/>
                                    </p:animScale>
                                    <p:animScale>
                                      <p:cBhvr>
                                        <p:cTn id="68" dur="166" decel="50000">
                                          <p:stCondLst>
                                            <p:cond delay="676"/>
                                          </p:stCondLst>
                                        </p:cTn>
                                        <p:tgtEl>
                                          <p:spTgt spid="19"/>
                                        </p:tgtEl>
                                      </p:cBhvr>
                                      <p:to x="100000" y="100000"/>
                                    </p:animScale>
                                    <p:animScale>
                                      <p:cBhvr>
                                        <p:cTn id="69" dur="26">
                                          <p:stCondLst>
                                            <p:cond delay="1312"/>
                                          </p:stCondLst>
                                        </p:cTn>
                                        <p:tgtEl>
                                          <p:spTgt spid="19"/>
                                        </p:tgtEl>
                                      </p:cBhvr>
                                      <p:to x="100000" y="80000"/>
                                    </p:animScale>
                                    <p:animScale>
                                      <p:cBhvr>
                                        <p:cTn id="70" dur="166" decel="50000">
                                          <p:stCondLst>
                                            <p:cond delay="1338"/>
                                          </p:stCondLst>
                                        </p:cTn>
                                        <p:tgtEl>
                                          <p:spTgt spid="19"/>
                                        </p:tgtEl>
                                      </p:cBhvr>
                                      <p:to x="100000" y="100000"/>
                                    </p:animScale>
                                    <p:animScale>
                                      <p:cBhvr>
                                        <p:cTn id="71" dur="26">
                                          <p:stCondLst>
                                            <p:cond delay="1642"/>
                                          </p:stCondLst>
                                        </p:cTn>
                                        <p:tgtEl>
                                          <p:spTgt spid="19"/>
                                        </p:tgtEl>
                                      </p:cBhvr>
                                      <p:to x="100000" y="90000"/>
                                    </p:animScale>
                                    <p:animScale>
                                      <p:cBhvr>
                                        <p:cTn id="72" dur="166" decel="50000">
                                          <p:stCondLst>
                                            <p:cond delay="1668"/>
                                          </p:stCondLst>
                                        </p:cTn>
                                        <p:tgtEl>
                                          <p:spTgt spid="19"/>
                                        </p:tgtEl>
                                      </p:cBhvr>
                                      <p:to x="100000" y="100000"/>
                                    </p:animScale>
                                    <p:animScale>
                                      <p:cBhvr>
                                        <p:cTn id="73" dur="26">
                                          <p:stCondLst>
                                            <p:cond delay="1808"/>
                                          </p:stCondLst>
                                        </p:cTn>
                                        <p:tgtEl>
                                          <p:spTgt spid="19"/>
                                        </p:tgtEl>
                                      </p:cBhvr>
                                      <p:to x="100000" y="95000"/>
                                    </p:animScale>
                                    <p:animScale>
                                      <p:cBhvr>
                                        <p:cTn id="74" dur="166" decel="50000">
                                          <p:stCondLst>
                                            <p:cond delay="1834"/>
                                          </p:stCondLst>
                                        </p:cTn>
                                        <p:tgtEl>
                                          <p:spTgt spid="1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80">
                                          <p:stCondLst>
                                            <p:cond delay="0"/>
                                          </p:stCondLst>
                                        </p:cTn>
                                        <p:tgtEl>
                                          <p:spTgt spid="20"/>
                                        </p:tgtEl>
                                      </p:cBhvr>
                                    </p:animEffect>
                                    <p:anim calcmode="lin" valueType="num">
                                      <p:cBhvr>
                                        <p:cTn id="8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5" dur="26">
                                          <p:stCondLst>
                                            <p:cond delay="650"/>
                                          </p:stCondLst>
                                        </p:cTn>
                                        <p:tgtEl>
                                          <p:spTgt spid="20"/>
                                        </p:tgtEl>
                                      </p:cBhvr>
                                      <p:to x="100000" y="60000"/>
                                    </p:animScale>
                                    <p:animScale>
                                      <p:cBhvr>
                                        <p:cTn id="86" dur="166" decel="50000">
                                          <p:stCondLst>
                                            <p:cond delay="676"/>
                                          </p:stCondLst>
                                        </p:cTn>
                                        <p:tgtEl>
                                          <p:spTgt spid="20"/>
                                        </p:tgtEl>
                                      </p:cBhvr>
                                      <p:to x="100000" y="100000"/>
                                    </p:animScale>
                                    <p:animScale>
                                      <p:cBhvr>
                                        <p:cTn id="87" dur="26">
                                          <p:stCondLst>
                                            <p:cond delay="1312"/>
                                          </p:stCondLst>
                                        </p:cTn>
                                        <p:tgtEl>
                                          <p:spTgt spid="20"/>
                                        </p:tgtEl>
                                      </p:cBhvr>
                                      <p:to x="100000" y="80000"/>
                                    </p:animScale>
                                    <p:animScale>
                                      <p:cBhvr>
                                        <p:cTn id="88" dur="166" decel="50000">
                                          <p:stCondLst>
                                            <p:cond delay="1338"/>
                                          </p:stCondLst>
                                        </p:cTn>
                                        <p:tgtEl>
                                          <p:spTgt spid="20"/>
                                        </p:tgtEl>
                                      </p:cBhvr>
                                      <p:to x="100000" y="100000"/>
                                    </p:animScale>
                                    <p:animScale>
                                      <p:cBhvr>
                                        <p:cTn id="89" dur="26">
                                          <p:stCondLst>
                                            <p:cond delay="1642"/>
                                          </p:stCondLst>
                                        </p:cTn>
                                        <p:tgtEl>
                                          <p:spTgt spid="20"/>
                                        </p:tgtEl>
                                      </p:cBhvr>
                                      <p:to x="100000" y="90000"/>
                                    </p:animScale>
                                    <p:animScale>
                                      <p:cBhvr>
                                        <p:cTn id="90" dur="166" decel="50000">
                                          <p:stCondLst>
                                            <p:cond delay="1668"/>
                                          </p:stCondLst>
                                        </p:cTn>
                                        <p:tgtEl>
                                          <p:spTgt spid="20"/>
                                        </p:tgtEl>
                                      </p:cBhvr>
                                      <p:to x="100000" y="100000"/>
                                    </p:animScale>
                                    <p:animScale>
                                      <p:cBhvr>
                                        <p:cTn id="91" dur="26">
                                          <p:stCondLst>
                                            <p:cond delay="1808"/>
                                          </p:stCondLst>
                                        </p:cTn>
                                        <p:tgtEl>
                                          <p:spTgt spid="20"/>
                                        </p:tgtEl>
                                      </p:cBhvr>
                                      <p:to x="100000" y="95000"/>
                                    </p:animScale>
                                    <p:animScale>
                                      <p:cBhvr>
                                        <p:cTn id="9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170171" y="1274753"/>
            <a:ext cx="6591375" cy="601038"/>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dirty="0">
                <a:latin typeface="+mj-lt"/>
              </a:rPr>
              <a:t>IV. Tổ chức thực hiện</a:t>
            </a:r>
            <a:endParaRPr dirty="0">
              <a:latin typeface="+mj-lt"/>
            </a:endParaRPr>
          </a:p>
        </p:txBody>
      </p:sp>
    </p:spTree>
    <p:extLst>
      <p:ext uri="{BB962C8B-B14F-4D97-AF65-F5344CB8AC3E}">
        <p14:creationId xmlns:p14="http://schemas.microsoft.com/office/powerpoint/2010/main" val="322616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83274" y="190421"/>
            <a:ext cx="6591375" cy="601038"/>
          </a:xfrm>
          <a:prstGeom prst="rect">
            <a:avLst/>
          </a:prstGeom>
        </p:spPr>
        <p:txBody>
          <a:bodyPr spcFirstLastPara="1" wrap="square" lIns="91425" tIns="91425" rIns="91425" bIns="91425" anchor="b" anchorCtr="0">
            <a:noAutofit/>
          </a:bodyPr>
          <a:lstStyle/>
          <a:p>
            <a:pPr algn="ctr"/>
            <a:r>
              <a:rPr lang="en-US" sz="2400" b="1" dirty="0">
                <a:effectLst/>
                <a:latin typeface="Times New Roman" panose="02020603050405020304" pitchFamily="18" charset="0"/>
                <a:ea typeface="Times New Roman" panose="02020603050405020304" pitchFamily="18" charset="0"/>
              </a:rPr>
              <a:t>1. Ban </a:t>
            </a:r>
            <a:r>
              <a:rPr lang="en-US" sz="2400" b="1" dirty="0" err="1">
                <a:effectLst/>
                <a:latin typeface="Times New Roman" panose="02020603050405020304" pitchFamily="18" charset="0"/>
                <a:ea typeface="Times New Roman" panose="02020603050405020304" pitchFamily="18" charset="0"/>
              </a:rPr>
              <a:t>giám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hiệu</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39" name="Google Shape;3739;p50"/>
          <p:cNvSpPr txBox="1">
            <a:spLocks noGrp="1"/>
          </p:cNvSpPr>
          <p:nvPr>
            <p:ph type="subTitle" idx="1"/>
          </p:nvPr>
        </p:nvSpPr>
        <p:spPr>
          <a:xfrm>
            <a:off x="377121" y="739486"/>
            <a:ext cx="8257428" cy="4633913"/>
          </a:xfrm>
          <a:prstGeom prst="rect">
            <a:avLst/>
          </a:prstGeom>
        </p:spPr>
        <p:txBody>
          <a:bodyPr spcFirstLastPara="1" wrap="square" lIns="91425" tIns="91425" rIns="91425" bIns="91425" anchor="t" anchorCtr="0">
            <a:noAutofit/>
          </a:bodyPr>
          <a:lstStyle/>
          <a:p>
            <a:pPr marL="112713" indent="0" algn="just">
              <a:buFontTx/>
              <a:buChar char="-"/>
              <a:tabLst>
                <a:tab pos="228600" algn="l"/>
              </a:tabLst>
            </a:pPr>
            <a:r>
              <a:rPr lang="vi-VN" sz="1800" dirty="0">
                <a:solidFill>
                  <a:schemeClr val="tx1"/>
                </a:solidFill>
                <a:effectLst/>
                <a:latin typeface="Times New Roman" panose="02020603050405020304" pitchFamily="18" charset="0"/>
                <a:ea typeface="Times New Roman" panose="02020603050405020304" pitchFamily="18" charset="0"/>
              </a:rPr>
              <a:t> Xây dựng Kế hoạch thực hiện các nội dung quy định tại Thông tư này và tạo điều kiện để cán bộ, giáo viên, nhân viên trong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 tham gia bồi dưỡng, tập huấn nâng cao trình độ chuyên môn, nghiệp vụ về CTXH trong trường học.</a:t>
            </a:r>
            <a:endParaRPr lang="en-US" sz="1800" dirty="0">
              <a:solidFill>
                <a:schemeClr val="tx1"/>
              </a:solidFill>
              <a:effectLst/>
              <a:latin typeface="Times New Roman" panose="02020603050405020304" pitchFamily="18" charset="0"/>
              <a:ea typeface="Times New Roman" panose="02020603050405020304" pitchFamily="18" charset="0"/>
            </a:endParaRPr>
          </a:p>
          <a:p>
            <a:pPr marL="112713" indent="0" algn="just">
              <a:tabLst>
                <a:tab pos="228600" algn="l"/>
              </a:tabLst>
            </a:pPr>
            <a:endParaRPr lang="en-US" sz="900" dirty="0">
              <a:solidFill>
                <a:schemeClr val="tx1"/>
              </a:solidFill>
              <a:effectLst/>
              <a:latin typeface="Times New Roman" panose="02020603050405020304" pitchFamily="18" charset="0"/>
              <a:ea typeface="Times New Roman" panose="02020603050405020304" pitchFamily="18" charset="0"/>
            </a:endParaRPr>
          </a:p>
          <a:p>
            <a:pPr marL="112713" indent="0" algn="just">
              <a:buFontTx/>
              <a:buChar char="-"/>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Chịu trách nhiệm thực hiện CTXH trong trường học, bố trí nhân sự kiêm nhiệm làm đầu mối tham mưu triển khai CTXH trong trường học</a:t>
            </a:r>
            <a:r>
              <a:rPr lang="en-US" sz="1800" dirty="0">
                <a:solidFill>
                  <a:schemeClr val="tx1"/>
                </a:solidFill>
                <a:effectLst/>
                <a:latin typeface="Times New Roman" panose="02020603050405020304" pitchFamily="18" charset="0"/>
                <a:ea typeface="Times New Roman" panose="02020603050405020304" pitchFamily="18" charset="0"/>
              </a:rPr>
              <a:t>.</a:t>
            </a:r>
            <a:endParaRPr lang="en-US" dirty="0">
              <a:solidFill>
                <a:schemeClr val="tx1"/>
              </a:solidFill>
              <a:latin typeface="Times New Roman" panose="02020603050405020304" pitchFamily="18" charset="0"/>
              <a:ea typeface="Times New Roman" panose="02020603050405020304" pitchFamily="18" charset="0"/>
            </a:endParaRPr>
          </a:p>
          <a:p>
            <a:pPr marL="112713" indent="0" algn="just">
              <a:buFontTx/>
              <a:buChar char="-"/>
              <a:tabLst>
                <a:tab pos="228600" algn="l"/>
              </a:tabLst>
            </a:pPr>
            <a:endParaRPr lang="en-US" sz="1100" dirty="0">
              <a:solidFill>
                <a:schemeClr val="tx1"/>
              </a:solidFill>
              <a:latin typeface="Times New Roman" panose="02020603050405020304" pitchFamily="18" charset="0"/>
              <a:ea typeface="Times New Roman" panose="02020603050405020304" pitchFamily="18" charset="0"/>
            </a:endParaRPr>
          </a:p>
          <a:p>
            <a:pPr marL="112713" indent="0" algn="just">
              <a:buFontTx/>
              <a:buChar char="-"/>
              <a:tabLst>
                <a:tab pos="228600" algn="l"/>
              </a:tabLst>
            </a:pPr>
            <a:r>
              <a:rPr lang="vi-VN" sz="1800" dirty="0">
                <a:solidFill>
                  <a:schemeClr val="tx1"/>
                </a:solidFill>
                <a:effectLst/>
                <a:latin typeface="Times New Roman" panose="02020603050405020304" pitchFamily="18" charset="0"/>
                <a:ea typeface="Times New Roman" panose="02020603050405020304" pitchFamily="18" charset="0"/>
              </a:rPr>
              <a:t> Bảo đảm các điều kiện để thực hiện các nội dung hoạt động CTXH trong trường học.</a:t>
            </a:r>
            <a:endParaRPr lang="en-US" sz="1800" dirty="0">
              <a:solidFill>
                <a:schemeClr val="tx1"/>
              </a:solidFill>
              <a:effectLst/>
              <a:latin typeface="Times New Roman" panose="02020603050405020304" pitchFamily="18" charset="0"/>
              <a:ea typeface="Times New Roman" panose="02020603050405020304" pitchFamily="18" charset="0"/>
            </a:endParaRPr>
          </a:p>
          <a:p>
            <a:pPr marL="112713" indent="0" algn="just">
              <a:tabLst>
                <a:tab pos="228600" algn="l"/>
              </a:tabLst>
            </a:pPr>
            <a:endParaRPr lang="en-US" sz="1050" dirty="0">
              <a:solidFill>
                <a:schemeClr val="tx1"/>
              </a:solidFill>
              <a:effectLst/>
              <a:latin typeface="Times New Roman" panose="02020603050405020304" pitchFamily="18" charset="0"/>
              <a:ea typeface="Times New Roman" panose="02020603050405020304" pitchFamily="18" charset="0"/>
            </a:endParaRPr>
          </a:p>
          <a:p>
            <a:pPr marL="112713" indent="0"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a:t>
            </a:r>
            <a:r>
              <a:rPr lang="vi-VN" sz="1800" dirty="0">
                <a:solidFill>
                  <a:schemeClr val="tx1"/>
                </a:solidFill>
                <a:effectLst/>
                <a:latin typeface="Times New Roman" panose="02020603050405020304" pitchFamily="18" charset="0"/>
                <a:ea typeface="Times New Roman" panose="02020603050405020304" pitchFamily="18" charset="0"/>
              </a:rPr>
              <a:t> Phối hợp, hỗ trợ các cơ sở đào tạo ngành CTXH tổ chức thực hành, thực tập, trao đổi kinh nghiệm chuyên môn về  CTXH trong trường học tại cơ sở giáo dục.</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32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2" end="2"/>
                                            </p:txEl>
                                          </p:spTgt>
                                        </p:tgtEl>
                                        <p:attrNameLst>
                                          <p:attrName>style.visibility</p:attrName>
                                        </p:attrNameLst>
                                      </p:cBhvr>
                                      <p:to>
                                        <p:strVal val="visible"/>
                                      </p:to>
                                    </p:set>
                                    <p:animEffect transition="in" filter="wipe(down)">
                                      <p:cBhvr>
                                        <p:cTn id="12" dur="500"/>
                                        <p:tgtEl>
                                          <p:spTgt spid="37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39">
                                            <p:txEl>
                                              <p:pRg st="4" end="4"/>
                                            </p:txEl>
                                          </p:spTgt>
                                        </p:tgtEl>
                                        <p:attrNameLst>
                                          <p:attrName>style.visibility</p:attrName>
                                        </p:attrNameLst>
                                      </p:cBhvr>
                                      <p:to>
                                        <p:strVal val="visible"/>
                                      </p:to>
                                    </p:set>
                                    <p:animEffect transition="in" filter="wipe(down)">
                                      <p:cBhvr>
                                        <p:cTn id="17" dur="500"/>
                                        <p:tgtEl>
                                          <p:spTgt spid="37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39">
                                            <p:txEl>
                                              <p:pRg st="6" end="6"/>
                                            </p:txEl>
                                          </p:spTgt>
                                        </p:tgtEl>
                                        <p:attrNameLst>
                                          <p:attrName>style.visibility</p:attrName>
                                        </p:attrNameLst>
                                      </p:cBhvr>
                                      <p:to>
                                        <p:strVal val="visible"/>
                                      </p:to>
                                    </p:set>
                                    <p:animEffect transition="in" filter="wipe(down)">
                                      <p:cBhvr>
                                        <p:cTn id="22" dur="500"/>
                                        <p:tgtEl>
                                          <p:spTgt spid="3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83274" y="344169"/>
            <a:ext cx="6591375" cy="601038"/>
          </a:xfrm>
          <a:prstGeom prst="rect">
            <a:avLst/>
          </a:prstGeom>
        </p:spPr>
        <p:txBody>
          <a:bodyPr spcFirstLastPara="1" wrap="square" lIns="91425" tIns="91425" rIns="91425" bIns="91425" anchor="b" anchorCtr="0">
            <a:noAutofit/>
          </a:bodyPr>
          <a:lstStyle/>
          <a:p>
            <a:pPr algn="ctr"/>
            <a:r>
              <a:rPr lang="en-US" sz="2400" b="1" dirty="0">
                <a:effectLst/>
                <a:latin typeface="Times New Roman" panose="02020603050405020304" pitchFamily="18" charset="0"/>
                <a:ea typeface="Times New Roman" panose="02020603050405020304" pitchFamily="18" charset="0"/>
              </a:rPr>
              <a:t>2. </a:t>
            </a:r>
            <a:r>
              <a:rPr lang="en-US" sz="2400" b="1" dirty="0" err="1">
                <a:effectLst/>
                <a:latin typeface="Times New Roman" panose="02020603050405020304" pitchFamily="18" charset="0"/>
                <a:ea typeface="Times New Roman" panose="02020603050405020304" pitchFamily="18" charset="0"/>
              </a:rPr>
              <a:t>Giáo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viên</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39" name="Google Shape;3739;p50"/>
          <p:cNvSpPr txBox="1">
            <a:spLocks noGrp="1"/>
          </p:cNvSpPr>
          <p:nvPr>
            <p:ph type="subTitle" idx="1"/>
          </p:nvPr>
        </p:nvSpPr>
        <p:spPr>
          <a:xfrm>
            <a:off x="247649" y="933694"/>
            <a:ext cx="8483657" cy="3220295"/>
          </a:xfrm>
          <a:prstGeom prst="rect">
            <a:avLst/>
          </a:prstGeom>
        </p:spPr>
        <p:txBody>
          <a:bodyPr spcFirstLastPara="1" wrap="square" lIns="91425" tIns="91425" rIns="91425" bIns="91425" anchor="t" anchorCtr="0">
            <a:noAutofit/>
          </a:bodyPr>
          <a:lstStyle/>
          <a:p>
            <a:pPr marL="117475" indent="-4763" algn="just">
              <a:buFontTx/>
              <a:buChar char="-"/>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Giáo viên, nhân viên được phân công làm đầu mối tham mưu triển khai CTXH trong trường học chịu trách nhiệm chủ </a:t>
            </a:r>
            <a:r>
              <a:rPr lang="en-US" sz="1800" dirty="0">
                <a:solidFill>
                  <a:schemeClr val="tx1"/>
                </a:solidFill>
                <a:effectLst/>
                <a:latin typeface="Times New Roman" panose="02020603050405020304" pitchFamily="18" charset="0"/>
                <a:ea typeface="Times New Roman" panose="02020603050405020304" pitchFamily="18" charset="0"/>
              </a:rPr>
              <a:t>tr</a:t>
            </a:r>
            <a:r>
              <a:rPr lang="vi-VN" sz="1800" dirty="0">
                <a:solidFill>
                  <a:schemeClr val="tx1"/>
                </a:solidFill>
                <a:effectLst/>
                <a:latin typeface="Times New Roman" panose="02020603050405020304" pitchFamily="18" charset="0"/>
                <a:ea typeface="Times New Roman" panose="02020603050405020304" pitchFamily="18" charset="0"/>
              </a:rPr>
              <a:t>ì, phối hợp thực hiện các hoạt động </a:t>
            </a:r>
            <a:r>
              <a:rPr lang="en-US" sz="1800" dirty="0">
                <a:solidFill>
                  <a:schemeClr val="tx1"/>
                </a:solidFill>
                <a:effectLst/>
                <a:latin typeface="Times New Roman" panose="02020603050405020304" pitchFamily="18" charset="0"/>
                <a:ea typeface="Times New Roman" panose="02020603050405020304" pitchFamily="18" charset="0"/>
              </a:rPr>
              <a:t>CTXH</a:t>
            </a:r>
            <a:r>
              <a:rPr lang="vi-VN" sz="1800" dirty="0">
                <a:solidFill>
                  <a:schemeClr val="tx1"/>
                </a:solidFill>
                <a:effectLst/>
                <a:latin typeface="Times New Roman" panose="02020603050405020304" pitchFamily="18" charset="0"/>
                <a:ea typeface="Times New Roman" panose="02020603050405020304" pitchFamily="18" charset="0"/>
              </a:rPr>
              <a:t> trong trường học theo thẩm quyền được quy định tại Thông tư này.</a:t>
            </a:r>
            <a:endParaRPr lang="en-US" sz="1800" dirty="0">
              <a:solidFill>
                <a:schemeClr val="tx1"/>
              </a:solidFill>
              <a:effectLst/>
              <a:latin typeface="Times New Roman" panose="02020603050405020304" pitchFamily="18" charset="0"/>
              <a:ea typeface="Times New Roman" panose="02020603050405020304" pitchFamily="18" charset="0"/>
            </a:endParaRPr>
          </a:p>
          <a:p>
            <a:pPr marL="112713" indent="0" algn="just">
              <a:tabLst>
                <a:tab pos="228600" algn="l"/>
              </a:tabLst>
            </a:pPr>
            <a:endParaRPr lang="en-US" sz="1050" dirty="0">
              <a:solidFill>
                <a:schemeClr val="tx1"/>
              </a:solidFill>
              <a:effectLst/>
              <a:latin typeface="Times New Roman" panose="02020603050405020304" pitchFamily="18" charset="0"/>
              <a:ea typeface="Times New Roman" panose="02020603050405020304" pitchFamily="18" charset="0"/>
            </a:endParaRPr>
          </a:p>
          <a:p>
            <a:pPr marL="112713" indent="1588"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a:t>
            </a:r>
            <a:r>
              <a:rPr lang="vi-VN" sz="1800" dirty="0">
                <a:solidFill>
                  <a:schemeClr val="tx1"/>
                </a:solidFill>
                <a:effectLst/>
                <a:latin typeface="Times New Roman" panose="02020603050405020304" pitchFamily="18" charset="0"/>
                <a:ea typeface="Times New Roman" panose="02020603050405020304" pitchFamily="18" charset="0"/>
              </a:rPr>
              <a:t> Giáo viên, nhân viên có trách nhiệm phát hiện, báo cáo </a:t>
            </a:r>
            <a:r>
              <a:rPr lang="en-US" sz="1800" dirty="0" err="1">
                <a:solidFill>
                  <a:schemeClr val="tx1"/>
                </a:solidFill>
                <a:effectLst/>
                <a:latin typeface="Times New Roman" panose="02020603050405020304" pitchFamily="18" charset="0"/>
                <a:ea typeface="Times New Roman" panose="02020603050405020304" pitchFamily="18" charset="0"/>
              </a:rPr>
              <a:t>Hiệu</a:t>
            </a:r>
            <a:r>
              <a:rPr lang="vi-VN" sz="1800" dirty="0">
                <a:solidFill>
                  <a:schemeClr val="tx1"/>
                </a:solidFill>
                <a:effectLst/>
                <a:latin typeface="Times New Roman" panose="02020603050405020304" pitchFamily="18" charset="0"/>
                <a:ea typeface="Times New Roman" panose="02020603050405020304" pitchFamily="18" charset="0"/>
              </a:rPr>
              <a:t> trưởng hoặc thông báo với giáo viên, nhân viên được phân công làm đầu mối tham mưu triển khai CTXH trong trường học các trường hợp người học có hoàn cảnh đặc biệt, bị xâm hại, bị bạo lực, bỏ học, vi phạm pháp luật hoặc các nguy cơ khác và phối hợp chặt chẽ với giáo viên, nhân viên được phân công làm đầu mối tham mưu triển khai CTXH trong trường học thực hiện hoạt động phòng ngừa, can thiệp, trợ giúp người học tại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56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fade">
                                      <p:cBhvr>
                                        <p:cTn id="7" dur="1000"/>
                                        <p:tgtEl>
                                          <p:spTgt spid="3739">
                                            <p:txEl>
                                              <p:pRg st="0" end="0"/>
                                            </p:txEl>
                                          </p:spTgt>
                                        </p:tgtEl>
                                      </p:cBhvr>
                                    </p:animEffect>
                                    <p:anim calcmode="lin" valueType="num">
                                      <p:cBhvr>
                                        <p:cTn id="8" dur="1000" fill="hold"/>
                                        <p:tgtEl>
                                          <p:spTgt spid="3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39">
                                            <p:txEl>
                                              <p:pRg st="2" end="2"/>
                                            </p:txEl>
                                          </p:spTgt>
                                        </p:tgtEl>
                                        <p:attrNameLst>
                                          <p:attrName>style.visibility</p:attrName>
                                        </p:attrNameLst>
                                      </p:cBhvr>
                                      <p:to>
                                        <p:strVal val="visible"/>
                                      </p:to>
                                    </p:set>
                                    <p:animEffect transition="in" filter="fade">
                                      <p:cBhvr>
                                        <p:cTn id="14" dur="1000"/>
                                        <p:tgtEl>
                                          <p:spTgt spid="3739">
                                            <p:txEl>
                                              <p:pRg st="2" end="2"/>
                                            </p:txEl>
                                          </p:spTgt>
                                        </p:tgtEl>
                                      </p:cBhvr>
                                    </p:animEffect>
                                    <p:anim calcmode="lin" valueType="num">
                                      <p:cBhvr>
                                        <p:cTn id="15" dur="1000" fill="hold"/>
                                        <p:tgtEl>
                                          <p:spTgt spid="37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060884" y="627957"/>
            <a:ext cx="7024158" cy="551920"/>
          </a:xfrm>
          <a:prstGeom prst="rect">
            <a:avLst/>
          </a:prstGeom>
        </p:spPr>
        <p:txBody>
          <a:bodyPr spcFirstLastPara="1" wrap="square" lIns="91425" tIns="91425" rIns="91425" bIns="91425" anchor="b" anchorCtr="0">
            <a:noAutofit/>
          </a:bodyPr>
          <a:lstStyle/>
          <a:p>
            <a:pPr algn="ctr"/>
            <a:r>
              <a:rPr lang="en-US" sz="2400" b="1" dirty="0">
                <a:effectLst/>
                <a:latin typeface="Times New Roman" panose="02020603050405020304" pitchFamily="18" charset="0"/>
                <a:ea typeface="Times New Roman" panose="02020603050405020304" pitchFamily="18" charset="0"/>
              </a:rPr>
              <a:t>3. Ban </a:t>
            </a:r>
            <a:r>
              <a:rPr lang="en-US" sz="2400" b="1" dirty="0" err="1">
                <a:effectLst/>
                <a:latin typeface="Times New Roman" panose="02020603050405020304" pitchFamily="18" charset="0"/>
                <a:ea typeface="Times New Roman" panose="02020603050405020304" pitchFamily="18" charset="0"/>
              </a:rPr>
              <a:t>đại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diện</a:t>
            </a:r>
            <a:r>
              <a:rPr lang="en-US" sz="2400" b="1" dirty="0">
                <a:effectLst/>
                <a:latin typeface="Times New Roman" panose="02020603050405020304" pitchFamily="18" charset="0"/>
                <a:ea typeface="Times New Roman" panose="02020603050405020304" pitchFamily="18" charset="0"/>
              </a:rPr>
              <a:t> cha </a:t>
            </a:r>
            <a:r>
              <a:rPr lang="en-US" sz="2400" b="1" dirty="0" err="1">
                <a:effectLst/>
                <a:latin typeface="Times New Roman" panose="02020603050405020304" pitchFamily="18" charset="0"/>
                <a:ea typeface="Times New Roman" panose="02020603050405020304" pitchFamily="18" charset="0"/>
              </a:rPr>
              <a:t>mẹ</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sinh</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39" name="Google Shape;3739;p50"/>
          <p:cNvSpPr txBox="1">
            <a:spLocks noGrp="1"/>
          </p:cNvSpPr>
          <p:nvPr>
            <p:ph type="subTitle" idx="1"/>
          </p:nvPr>
        </p:nvSpPr>
        <p:spPr>
          <a:xfrm>
            <a:off x="534074" y="1189533"/>
            <a:ext cx="8132496" cy="3706438"/>
          </a:xfrm>
          <a:prstGeom prst="rect">
            <a:avLst/>
          </a:prstGeom>
        </p:spPr>
        <p:txBody>
          <a:bodyPr spcFirstLastPara="1" wrap="square" lIns="91425" tIns="91425" rIns="91425" bIns="91425" anchor="t" anchorCtr="0">
            <a:noAutofit/>
          </a:bodyPr>
          <a:lstStyle/>
          <a:p>
            <a:pPr marL="282575" indent="-168275"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 </a:t>
            </a:r>
            <a:r>
              <a:rPr lang="vi-VN" sz="1800" dirty="0">
                <a:solidFill>
                  <a:schemeClr val="tx1"/>
                </a:solidFill>
                <a:effectLst/>
                <a:latin typeface="Times New Roman" panose="02020603050405020304" pitchFamily="18" charset="0"/>
                <a:ea typeface="Times New Roman" panose="02020603050405020304" pitchFamily="18" charset="0"/>
              </a:rPr>
              <a:t>Phối hợp với </a:t>
            </a:r>
            <a:r>
              <a:rPr lang="en-US" sz="1800" dirty="0">
                <a:solidFill>
                  <a:schemeClr val="tx1"/>
                </a:solidFill>
                <a:effectLst/>
                <a:latin typeface="Times New Roman" panose="02020603050405020304" pitchFamily="18" charset="0"/>
                <a:ea typeface="Times New Roman" panose="02020603050405020304" pitchFamily="18" charset="0"/>
              </a:rPr>
              <a:t>GVCN</a:t>
            </a:r>
            <a:r>
              <a:rPr lang="vi-VN"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rPr>
              <a:t>GVBM</a:t>
            </a:r>
            <a:r>
              <a:rPr lang="vi-VN" sz="1800" dirty="0">
                <a:solidFill>
                  <a:schemeClr val="tx1"/>
                </a:solidFill>
                <a:effectLst/>
                <a:latin typeface="Times New Roman" panose="02020603050405020304" pitchFamily="18" charset="0"/>
                <a:ea typeface="Times New Roman" panose="02020603050405020304" pitchFamily="18" charset="0"/>
              </a:rPr>
              <a:t> và cha mẹ người học phát hiện, tiếp nhận thông tin về các trường hợp người học có hoàn cảnh đặc biệt, bị bạo lực, bị xâm hại, bỏ học, vi phạm pháp luật. Chủ động đề xuất và phối hợp với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 tổ chức các hoạt động phòng ngừa cho người học.</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2575" indent="-168275" algn="just">
              <a:tabLst>
                <a:tab pos="228600" algn="l"/>
              </a:tabLst>
            </a:pPr>
            <a:endParaRPr lang="en-US" sz="600" dirty="0">
              <a:solidFill>
                <a:schemeClr val="tx1"/>
              </a:solidFill>
              <a:effectLst/>
              <a:latin typeface="Times New Roman" panose="02020603050405020304" pitchFamily="18" charset="0"/>
              <a:ea typeface="Times New Roman" panose="02020603050405020304" pitchFamily="18" charset="0"/>
            </a:endParaRPr>
          </a:p>
          <a:p>
            <a:pPr marL="282575" indent="-168275"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 Tích cực, phối hợp với giáo viên, nhân viên được phân công làm đầu mối tham mưu triển khai CTXH trong trường học tham gia các hoạt động can thiệp, trợ giúp người học tại cơ sở giáo dục và cộng đồng khi có đề nghị của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2575" indent="-168275" algn="just">
              <a:tabLst>
                <a:tab pos="228600" algn="l"/>
              </a:tabLst>
            </a:pPr>
            <a:endParaRPr lang="en-US" sz="1000" dirty="0">
              <a:solidFill>
                <a:schemeClr val="tx1"/>
              </a:solidFill>
              <a:effectLst/>
              <a:latin typeface="Times New Roman" panose="02020603050405020304" pitchFamily="18" charset="0"/>
              <a:ea typeface="Times New Roman" panose="02020603050405020304" pitchFamily="18" charset="0"/>
            </a:endParaRPr>
          </a:p>
          <a:p>
            <a:pPr marL="282575" indent="-168275"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 Phân công trách nhiệm của các thành viên trong ban đại diện cha mẹ học sinh phối hợp cùng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 trong các hoạt động hỗ trợ phát triển cho người học.</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72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2" end="2"/>
                                            </p:txEl>
                                          </p:spTgt>
                                        </p:tgtEl>
                                        <p:attrNameLst>
                                          <p:attrName>style.visibility</p:attrName>
                                        </p:attrNameLst>
                                      </p:cBhvr>
                                      <p:to>
                                        <p:strVal val="visible"/>
                                      </p:to>
                                    </p:set>
                                    <p:animEffect transition="in" filter="wipe(down)">
                                      <p:cBhvr>
                                        <p:cTn id="12" dur="500"/>
                                        <p:tgtEl>
                                          <p:spTgt spid="37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39">
                                            <p:txEl>
                                              <p:pRg st="4" end="4"/>
                                            </p:txEl>
                                          </p:spTgt>
                                        </p:tgtEl>
                                        <p:attrNameLst>
                                          <p:attrName>style.visibility</p:attrName>
                                        </p:attrNameLst>
                                      </p:cBhvr>
                                      <p:to>
                                        <p:strVal val="visible"/>
                                      </p:to>
                                    </p:set>
                                    <p:animEffect transition="in" filter="wipe(down)">
                                      <p:cBhvr>
                                        <p:cTn id="17" dur="500"/>
                                        <p:tgtEl>
                                          <p:spTgt spid="3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902407" y="845877"/>
            <a:ext cx="7371292" cy="601038"/>
          </a:xfrm>
          <a:prstGeom prst="rect">
            <a:avLst/>
          </a:prstGeom>
        </p:spPr>
        <p:txBody>
          <a:bodyPr spcFirstLastPara="1" wrap="square" lIns="91425" tIns="91425" rIns="91425" bIns="91425" anchor="b" anchorCtr="0">
            <a:noAutofit/>
          </a:bodyPr>
          <a:lstStyle/>
          <a:p>
            <a:pPr algn="ctr"/>
            <a:r>
              <a:rPr lang="en-US" sz="2400" b="1" dirty="0">
                <a:effectLst/>
                <a:latin typeface="Times New Roman" panose="02020603050405020304" pitchFamily="18" charset="0"/>
                <a:ea typeface="Times New Roman" panose="02020603050405020304" pitchFamily="18" charset="0"/>
              </a:rPr>
              <a:t>4. </a:t>
            </a:r>
            <a:r>
              <a:rPr lang="en-US" sz="2400" b="1" dirty="0" err="1">
                <a:effectLst/>
                <a:latin typeface="Times New Roman" panose="02020603050405020304" pitchFamily="18" charset="0"/>
                <a:ea typeface="Times New Roman" panose="02020603050405020304" pitchFamily="18" charset="0"/>
              </a:rPr>
              <a:t>Đoàn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niên</a:t>
            </a:r>
            <a:r>
              <a:rPr lang="en-US" sz="2400" dirty="0">
                <a:latin typeface="Times New Roman" panose="02020603050405020304" pitchFamily="18" charset="0"/>
                <a:ea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Đội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niên</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39" name="Google Shape;3739;p50"/>
          <p:cNvSpPr txBox="1">
            <a:spLocks noGrp="1"/>
          </p:cNvSpPr>
          <p:nvPr>
            <p:ph type="subTitle" idx="1"/>
          </p:nvPr>
        </p:nvSpPr>
        <p:spPr>
          <a:xfrm>
            <a:off x="501705" y="1718618"/>
            <a:ext cx="8043483" cy="4633913"/>
          </a:xfrm>
          <a:prstGeom prst="rect">
            <a:avLst/>
          </a:prstGeom>
        </p:spPr>
        <p:txBody>
          <a:bodyPr spcFirstLastPara="1" wrap="square" lIns="91425" tIns="91425" rIns="91425" bIns="91425" anchor="t" anchorCtr="0">
            <a:noAutofit/>
          </a:bodyPr>
          <a:lstStyle/>
          <a:p>
            <a:pPr marL="117475" indent="-3175" algn="just">
              <a:buFontTx/>
              <a:buChar char="-"/>
              <a:tabLst>
                <a:tab pos="228600" algn="l"/>
              </a:tabLst>
            </a:pPr>
            <a:r>
              <a:rPr lang="vi-VN" sz="1800" dirty="0">
                <a:solidFill>
                  <a:schemeClr val="tx1"/>
                </a:solidFill>
                <a:effectLst/>
                <a:latin typeface="Times New Roman" panose="02020603050405020304" pitchFamily="18" charset="0"/>
                <a:ea typeface="Times New Roman" panose="02020603050405020304" pitchFamily="18" charset="0"/>
              </a:rPr>
              <a:t> Hướng dẫn các đoàn viên, đội viên phát huy vai trò tự quản, chủ động tích cực tham gia các hoạt động CTXH trong trường học.</a:t>
            </a:r>
            <a:endParaRPr lang="en-US" sz="1800" dirty="0">
              <a:solidFill>
                <a:schemeClr val="tx1"/>
              </a:solidFill>
              <a:effectLst/>
              <a:latin typeface="Times New Roman" panose="02020603050405020304" pitchFamily="18" charset="0"/>
              <a:ea typeface="Times New Roman" panose="02020603050405020304" pitchFamily="18" charset="0"/>
            </a:endParaRPr>
          </a:p>
          <a:p>
            <a:pPr marL="114300" indent="0" algn="just">
              <a:tabLst>
                <a:tab pos="228600" algn="l"/>
              </a:tabLst>
            </a:pPr>
            <a:endParaRPr lang="en-US" dirty="0">
              <a:solidFill>
                <a:schemeClr val="tx1"/>
              </a:solidFill>
              <a:latin typeface="Times New Roman" panose="02020603050405020304" pitchFamily="18" charset="0"/>
              <a:ea typeface="Times New Roman" panose="02020603050405020304" pitchFamily="18" charset="0"/>
            </a:endParaRPr>
          </a:p>
          <a:p>
            <a:pPr marL="227013" indent="-112713"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Chủ động thành lập các câu lạc bộ, tổ, nhóm làm công tác xã hội với nòng cốt là các đoàn viên, đội viên trong trường, lớp để trợ giúp các người học có hoàn cảnh đặc biệt được tham gia một cách bình đẳng các hoạt động giáo dục tại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 và cộng đồng.</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376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2" end="2"/>
                                            </p:txEl>
                                          </p:spTgt>
                                        </p:tgtEl>
                                        <p:attrNameLst>
                                          <p:attrName>style.visibility</p:attrName>
                                        </p:attrNameLst>
                                      </p:cBhvr>
                                      <p:to>
                                        <p:strVal val="visible"/>
                                      </p:to>
                                    </p:set>
                                    <p:animEffect transition="in" filter="wipe(down)">
                                      <p:cBhvr>
                                        <p:cTn id="12" dur="500"/>
                                        <p:tgtEl>
                                          <p:spTgt spid="3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3264490" y="573565"/>
            <a:ext cx="2657550" cy="601038"/>
          </a:xfrm>
          <a:prstGeom prst="rect">
            <a:avLst/>
          </a:prstGeom>
        </p:spPr>
        <p:txBody>
          <a:bodyPr spcFirstLastPara="1" wrap="square" lIns="91425" tIns="91425" rIns="91425" bIns="91425" anchor="b" anchorCtr="0">
            <a:noAutofit/>
          </a:bodyPr>
          <a:lstStyle/>
          <a:p>
            <a:pPr algn="ctr"/>
            <a:r>
              <a:rPr lang="en-US" sz="2400" b="1" dirty="0">
                <a:effectLst/>
                <a:latin typeface="Times New Roman" panose="02020603050405020304" pitchFamily="18" charset="0"/>
                <a:ea typeface="Times New Roman" panose="02020603050405020304" pitchFamily="18" charset="0"/>
              </a:rPr>
              <a:t>5. </a:t>
            </a:r>
            <a:r>
              <a:rPr lang="en-US" sz="2400" b="1" dirty="0" err="1">
                <a:effectLst/>
                <a:latin typeface="Times New Roman" panose="02020603050405020304" pitchFamily="18" charset="0"/>
                <a:ea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sinh</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39" name="Google Shape;3739;p50"/>
          <p:cNvSpPr txBox="1">
            <a:spLocks noGrp="1"/>
          </p:cNvSpPr>
          <p:nvPr>
            <p:ph type="subTitle" idx="1"/>
          </p:nvPr>
        </p:nvSpPr>
        <p:spPr>
          <a:xfrm>
            <a:off x="619884" y="1637702"/>
            <a:ext cx="7755373" cy="1777138"/>
          </a:xfrm>
          <a:prstGeom prst="rect">
            <a:avLst/>
          </a:prstGeom>
        </p:spPr>
        <p:txBody>
          <a:bodyPr spcFirstLastPara="1" wrap="square" lIns="91425" tIns="91425" rIns="91425" bIns="91425" anchor="t" anchorCtr="0">
            <a:noAutofit/>
          </a:bodyPr>
          <a:lstStyle/>
          <a:p>
            <a:pPr marL="112713" indent="1588" algn="just">
              <a:tabLst>
                <a:tab pos="228600" algn="l"/>
              </a:tabLst>
            </a:pPr>
            <a:r>
              <a:rPr lang="vi-VN" sz="1800" dirty="0">
                <a:solidFill>
                  <a:schemeClr val="tx1"/>
                </a:solidFill>
                <a:effectLst/>
                <a:latin typeface="Times New Roman" panose="02020603050405020304" pitchFamily="18" charset="0"/>
                <a:ea typeface="Times New Roman" panose="02020603050405020304" pitchFamily="18" charset="0"/>
              </a:rPr>
              <a:t>Chủ động phát hiện, báo cáo giáo viên, nhân viên được phân công làm đầu mối tham mưu triển khai CTXH trong trường học hoặc các giáo viên, nhân viên khác trong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 các trường hợp người học có hoàn cảnh đặc biệt, bị xâm hại, có hành vi bạo lực, bỏ học, vi phạm pháp luật hoặc các vấn đề khác có liên quan đến giáo viên, người học.</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65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83363" y="584791"/>
            <a:ext cx="6591375" cy="619360"/>
          </a:xfrm>
          <a:prstGeom prst="rect">
            <a:avLst/>
          </a:prstGeom>
        </p:spPr>
        <p:txBody>
          <a:bodyPr spcFirstLastPara="1" wrap="square" lIns="91425" tIns="91425" rIns="91425" bIns="91425" anchor="b" anchorCtr="0">
            <a:noAutofit/>
          </a:bodyPr>
          <a:lstStyle/>
          <a:p>
            <a:pPr algn="ctr"/>
            <a:r>
              <a:rPr lang="en-US" sz="2400" b="1" dirty="0">
                <a:effectLst/>
                <a:latin typeface="Times New Roman" panose="02020603050405020304" pitchFamily="18" charset="0"/>
                <a:ea typeface="Times New Roman" panose="02020603050405020304" pitchFamily="18" charset="0"/>
              </a:rPr>
              <a:t>5. </a:t>
            </a:r>
            <a:r>
              <a:rPr lang="en-US" sz="2400" b="1" dirty="0" err="1">
                <a:effectLst/>
                <a:latin typeface="Times New Roman" panose="02020603050405020304" pitchFamily="18" charset="0"/>
                <a:ea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sinh</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39" name="Google Shape;3739;p50"/>
          <p:cNvSpPr txBox="1">
            <a:spLocks noGrp="1"/>
          </p:cNvSpPr>
          <p:nvPr>
            <p:ph type="subTitle" idx="1"/>
          </p:nvPr>
        </p:nvSpPr>
        <p:spPr>
          <a:xfrm>
            <a:off x="517890" y="1355885"/>
            <a:ext cx="7897827" cy="4633913"/>
          </a:xfrm>
          <a:prstGeom prst="rect">
            <a:avLst/>
          </a:prstGeom>
        </p:spPr>
        <p:txBody>
          <a:bodyPr spcFirstLastPara="1" wrap="square" lIns="91425" tIns="91425" rIns="91425" bIns="91425" anchor="t" anchorCtr="0">
            <a:noAutofit/>
          </a:bodyPr>
          <a:lstStyle/>
          <a:p>
            <a:pPr marL="339725" indent="-225425" algn="just">
              <a:tabLst>
                <a:tab pos="169863"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 Tích cực tham gia các hoạt động phòng ngừa, can thiệp, trợ giúp các trường hợp người học có hoàn cảnh đặc biệt, bị xâm hại, bị bạo lực, bị bắt nạt, bỏ học, vi phạm pháp luật.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39725" indent="-225425" algn="just">
              <a:tabLst>
                <a:tab pos="169863" algn="l"/>
              </a:tabLst>
            </a:pPr>
            <a:endParaRPr lang="en-US" sz="1100" dirty="0">
              <a:solidFill>
                <a:schemeClr val="tx1"/>
              </a:solidFill>
              <a:effectLst/>
              <a:latin typeface="Times New Roman" panose="02020603050405020304" pitchFamily="18" charset="0"/>
              <a:ea typeface="Times New Roman" panose="02020603050405020304" pitchFamily="18" charset="0"/>
            </a:endParaRPr>
          </a:p>
          <a:p>
            <a:pPr marL="339725" indent="-225425" algn="just">
              <a:tabLst>
                <a:tab pos="169863"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 Chủ động cập nhật kiến thức, nâng cao năng lực tự bảo vệ bản thân, kiến thức, kỹ năng phòng tránh các tình huống nguy hiểm. Có trách nhiệm báo cáo với cha mẹ hoặc giáo viên, nhân viên được phân công làm đầu mối tham mưu triển khai CTXH trong trường học, cán bộ, giáo viên, nhân viên khác trong </a:t>
            </a:r>
            <a:r>
              <a:rPr lang="en-US" sz="1800" dirty="0" err="1">
                <a:solidFill>
                  <a:schemeClr val="tx1"/>
                </a:solidFill>
                <a:effectLst/>
                <a:latin typeface="Times New Roman" panose="02020603050405020304" pitchFamily="18" charset="0"/>
                <a:ea typeface="Times New Roman" panose="02020603050405020304" pitchFamily="18" charset="0"/>
              </a:rPr>
              <a:t>nhà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vi-VN" sz="1800" dirty="0">
                <a:solidFill>
                  <a:schemeClr val="tx1"/>
                </a:solidFill>
                <a:effectLst/>
                <a:latin typeface="Times New Roman" panose="02020603050405020304" pitchFamily="18" charset="0"/>
                <a:ea typeface="Times New Roman" panose="02020603050405020304" pitchFamily="18" charset="0"/>
              </a:rPr>
              <a:t> các vấn đề, khó khăn của bản thân.</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06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2" end="2"/>
                                            </p:txEl>
                                          </p:spTgt>
                                        </p:tgtEl>
                                        <p:attrNameLst>
                                          <p:attrName>style.visibility</p:attrName>
                                        </p:attrNameLst>
                                      </p:cBhvr>
                                      <p:to>
                                        <p:strVal val="visible"/>
                                      </p:to>
                                    </p:set>
                                    <p:animEffect transition="in" filter="wipe(down)">
                                      <p:cBhvr>
                                        <p:cTn id="12" dur="500"/>
                                        <p:tgtEl>
                                          <p:spTgt spid="3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170171" y="1274753"/>
            <a:ext cx="4532129" cy="601038"/>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dirty="0">
                <a:latin typeface="+mj-lt"/>
              </a:rPr>
              <a:t>V. Ý kiến và góp ý</a:t>
            </a:r>
            <a:endParaRPr dirty="0">
              <a:latin typeface="+mj-lt"/>
            </a:endParaRPr>
          </a:p>
        </p:txBody>
      </p:sp>
    </p:spTree>
    <p:extLst>
      <p:ext uri="{BB962C8B-B14F-4D97-AF65-F5344CB8AC3E}">
        <p14:creationId xmlns:p14="http://schemas.microsoft.com/office/powerpoint/2010/main" val="117707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3"/>
        <p:cNvGrpSpPr/>
        <p:nvPr/>
      </p:nvGrpSpPr>
      <p:grpSpPr>
        <a:xfrm>
          <a:off x="0" y="0"/>
          <a:ext cx="0" cy="0"/>
          <a:chOff x="0" y="0"/>
          <a:chExt cx="0" cy="0"/>
        </a:xfrm>
      </p:grpSpPr>
      <p:sp>
        <p:nvSpPr>
          <p:cNvPr id="3894" name="Google Shape;3894;p59"/>
          <p:cNvSpPr txBox="1">
            <a:spLocks noGrp="1"/>
          </p:cNvSpPr>
          <p:nvPr>
            <p:ph type="title"/>
          </p:nvPr>
        </p:nvSpPr>
        <p:spPr>
          <a:xfrm>
            <a:off x="2915334" y="2065048"/>
            <a:ext cx="3592500" cy="101340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876262" y="1566964"/>
            <a:ext cx="7715400" cy="1782295"/>
          </a:xfrm>
          <a:prstGeom prst="rect">
            <a:avLst/>
          </a:prstGeom>
        </p:spPr>
        <p:txBody>
          <a:bodyPr spcFirstLastPara="1" wrap="square" lIns="91425" tIns="91425" rIns="91425" bIns="91425" anchor="b" anchorCtr="0">
            <a:noAutofit/>
          </a:bodyPr>
          <a:lstStyle/>
          <a:p>
            <a:pPr algn="l"/>
            <a:r>
              <a:rPr lang="vi-VN" sz="1800" b="0" dirty="0">
                <a:latin typeface="Times New Roman" panose="02020603050405020304" pitchFamily="18" charset="0"/>
                <a:ea typeface="Calibri" panose="020F0502020204030204" pitchFamily="34" charset="0"/>
              </a:rPr>
              <a:t>- </a:t>
            </a:r>
            <a:r>
              <a:rPr lang="vi-VN" sz="1800" b="0" dirty="0">
                <a:effectLst/>
                <a:latin typeface="Times New Roman" panose="02020603050405020304" pitchFamily="18" charset="0"/>
                <a:ea typeface="Calibri" panose="020F0502020204030204" pitchFamily="34" charset="0"/>
              </a:rPr>
              <a:t>Công tác xã hội là </a:t>
            </a:r>
            <a:r>
              <a:rPr lang="vi-VN" sz="1800" b="0" dirty="0">
                <a:solidFill>
                  <a:srgbClr val="FF0000"/>
                </a:solidFill>
                <a:effectLst/>
                <a:latin typeface="Times New Roman" panose="02020603050405020304" pitchFamily="18" charset="0"/>
                <a:ea typeface="Calibri" panose="020F0502020204030204" pitchFamily="34" charset="0"/>
              </a:rPr>
              <a:t>một ngành khoa học, một nghề </a:t>
            </a:r>
            <a:r>
              <a:rPr lang="vi-VN" sz="1800" b="0" dirty="0">
                <a:effectLst/>
                <a:latin typeface="Times New Roman" panose="02020603050405020304" pitchFamily="18" charset="0"/>
                <a:ea typeface="Calibri" panose="020F0502020204030204" pitchFamily="34" charset="0"/>
              </a:rPr>
              <a:t>chuyên môn </a:t>
            </a:r>
            <a:r>
              <a:rPr lang="vi-VN" sz="1800" b="0" dirty="0">
                <a:solidFill>
                  <a:srgbClr val="FF0000"/>
                </a:solidFill>
                <a:effectLst/>
                <a:latin typeface="Times New Roman" panose="02020603050405020304" pitchFamily="18" charset="0"/>
                <a:ea typeface="Calibri" panose="020F0502020204030204" pitchFamily="34" charset="0"/>
              </a:rPr>
              <a:t>can thiệp, trợ giúp</a:t>
            </a:r>
            <a:r>
              <a:rPr lang="vi-VN" sz="1800" b="0" dirty="0">
                <a:effectLst/>
                <a:latin typeface="Times New Roman" panose="02020603050405020304" pitchFamily="18" charset="0"/>
                <a:ea typeface="Calibri" panose="020F0502020204030204" pitchFamily="34" charset="0"/>
              </a:rPr>
              <a:t> các nhân, gia đình, nhóm, cộng đồng giải quyết vấn đề gặp phải, </a:t>
            </a:r>
            <a:r>
              <a:rPr lang="vi-VN" sz="1800" b="0" dirty="0">
                <a:solidFill>
                  <a:srgbClr val="FF0000"/>
                </a:solidFill>
                <a:effectLst/>
                <a:latin typeface="Times New Roman" panose="02020603050405020304" pitchFamily="18" charset="0"/>
                <a:ea typeface="Calibri" panose="020F0502020204030204" pitchFamily="34" charset="0"/>
              </a:rPr>
              <a:t>phát huy tiềm năng và kết nối các nguồn lực </a:t>
            </a:r>
            <a:r>
              <a:rPr lang="vi-VN" sz="1800" b="0" dirty="0">
                <a:effectLst/>
                <a:latin typeface="Times New Roman" panose="02020603050405020304" pitchFamily="18" charset="0"/>
                <a:ea typeface="Calibri" panose="020F0502020204030204" pitchFamily="34" charset="0"/>
              </a:rPr>
              <a:t>để họ tự giải quyết vấn đề, vươn lên trong cuộc sống theo hướng tích cực, bền vững.</a:t>
            </a:r>
            <a:br>
              <a:rPr lang="vi-VN" sz="1800" b="0" dirty="0">
                <a:effectLst/>
                <a:latin typeface="Times New Roman" panose="02020603050405020304" pitchFamily="18" charset="0"/>
                <a:ea typeface="Calibri" panose="020F0502020204030204" pitchFamily="34" charset="0"/>
              </a:rPr>
            </a:br>
            <a:br>
              <a:rPr lang="vi-VN" sz="1800" b="0" dirty="0">
                <a:effectLst/>
                <a:latin typeface="Times New Roman" panose="02020603050405020304" pitchFamily="18" charset="0"/>
                <a:ea typeface="Calibri" panose="020F0502020204030204" pitchFamily="34" charset="0"/>
              </a:rPr>
            </a:br>
            <a:r>
              <a:rPr lang="vi-VN" sz="1800" b="0" dirty="0">
                <a:effectLst/>
                <a:latin typeface="Times New Roman" panose="02020603050405020304" pitchFamily="18" charset="0"/>
                <a:ea typeface="Calibri" panose="020F0502020204030204" pitchFamily="34" charset="0"/>
              </a:rPr>
              <a:t>- </a:t>
            </a:r>
            <a:r>
              <a:rPr lang="vi-VN" sz="1800" b="0" dirty="0">
                <a:effectLst/>
                <a:latin typeface="Times New Roman" panose="02020603050405020304" pitchFamily="18" charset="0"/>
                <a:ea typeface="Calibri" panose="020F0502020204030204" pitchFamily="34" charset="0"/>
                <a:cs typeface="Times New Roman" panose="02020603050405020304" pitchFamily="18" charset="0"/>
              </a:rPr>
              <a:t>Từ 2016, Thủ tướng lấy Ngày 25/3 là ngày Công tác xã hội VN. </a:t>
            </a:r>
            <a:endParaRPr b="0" dirty="0">
              <a:solidFill>
                <a:srgbClr val="00B050"/>
              </a:solidFill>
              <a:latin typeface="+mj-lt"/>
            </a:endParaRPr>
          </a:p>
        </p:txBody>
      </p:sp>
      <p:sp>
        <p:nvSpPr>
          <p:cNvPr id="3430" name="Google Shape;3430;p35"/>
          <p:cNvSpPr txBox="1">
            <a:spLocks noGrp="1"/>
          </p:cNvSpPr>
          <p:nvPr>
            <p:ph type="subTitle" idx="1"/>
          </p:nvPr>
        </p:nvSpPr>
        <p:spPr>
          <a:xfrm>
            <a:off x="714300" y="951900"/>
            <a:ext cx="77154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sz="2400" b="1" dirty="0">
                <a:solidFill>
                  <a:srgbClr val="00B050"/>
                </a:solidFill>
                <a:latin typeface="+mj-lt"/>
              </a:rPr>
              <a:t>I. Công tác xã hội trường học là gì?</a:t>
            </a:r>
            <a:endParaRPr sz="2400" b="1" dirty="0">
              <a:solidFill>
                <a:srgbClr val="00B050"/>
              </a:solidFill>
              <a:latin typeface="+mj-lt"/>
            </a:endParaRPr>
          </a:p>
        </p:txBody>
      </p:sp>
    </p:spTree>
    <p:extLst>
      <p:ext uri="{BB962C8B-B14F-4D97-AF65-F5344CB8AC3E}">
        <p14:creationId xmlns:p14="http://schemas.microsoft.com/office/powerpoint/2010/main" val="2176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30">
                                            <p:txEl>
                                              <p:pRg st="0" end="0"/>
                                            </p:txEl>
                                          </p:spTgt>
                                        </p:tgtEl>
                                        <p:attrNameLst>
                                          <p:attrName>style.visibility</p:attrName>
                                        </p:attrNameLst>
                                      </p:cBhvr>
                                      <p:to>
                                        <p:strVal val="visible"/>
                                      </p:to>
                                    </p:set>
                                    <p:animEffect transition="in" filter="barn(inVertical)">
                                      <p:cBhvr>
                                        <p:cTn id="7" dur="500"/>
                                        <p:tgtEl>
                                          <p:spTgt spid="3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429"/>
                                        </p:tgtEl>
                                        <p:attrNameLst>
                                          <p:attrName>style.visibility</p:attrName>
                                        </p:attrNameLst>
                                      </p:cBhvr>
                                      <p:to>
                                        <p:strVal val="visible"/>
                                      </p:to>
                                    </p:set>
                                    <p:anim calcmode="lin" valueType="num">
                                      <p:cBhvr>
                                        <p:cTn id="12" dur="1000" fill="hold"/>
                                        <p:tgtEl>
                                          <p:spTgt spid="3429"/>
                                        </p:tgtEl>
                                        <p:attrNameLst>
                                          <p:attrName>ppt_w</p:attrName>
                                        </p:attrNameLst>
                                      </p:cBhvr>
                                      <p:tavLst>
                                        <p:tav tm="0">
                                          <p:val>
                                            <p:fltVal val="0"/>
                                          </p:val>
                                        </p:tav>
                                        <p:tav tm="100000">
                                          <p:val>
                                            <p:strVal val="#ppt_w"/>
                                          </p:val>
                                        </p:tav>
                                      </p:tavLst>
                                    </p:anim>
                                    <p:anim calcmode="lin" valueType="num">
                                      <p:cBhvr>
                                        <p:cTn id="13" dur="1000" fill="hold"/>
                                        <p:tgtEl>
                                          <p:spTgt spid="3429"/>
                                        </p:tgtEl>
                                        <p:attrNameLst>
                                          <p:attrName>ppt_h</p:attrName>
                                        </p:attrNameLst>
                                      </p:cBhvr>
                                      <p:tavLst>
                                        <p:tav tm="0">
                                          <p:val>
                                            <p:fltVal val="0"/>
                                          </p:val>
                                        </p:tav>
                                        <p:tav tm="100000">
                                          <p:val>
                                            <p:strVal val="#ppt_h"/>
                                          </p:val>
                                        </p:tav>
                                      </p:tavLst>
                                    </p:anim>
                                    <p:anim calcmode="lin" valueType="num">
                                      <p:cBhvr>
                                        <p:cTn id="14" dur="1000" fill="hold"/>
                                        <p:tgtEl>
                                          <p:spTgt spid="3429"/>
                                        </p:tgtEl>
                                        <p:attrNameLst>
                                          <p:attrName>style.rotation</p:attrName>
                                        </p:attrNameLst>
                                      </p:cBhvr>
                                      <p:tavLst>
                                        <p:tav tm="0">
                                          <p:val>
                                            <p:fltVal val="90"/>
                                          </p:val>
                                        </p:tav>
                                        <p:tav tm="100000">
                                          <p:val>
                                            <p:fltVal val="0"/>
                                          </p:val>
                                        </p:tav>
                                      </p:tavLst>
                                    </p:anim>
                                    <p:animEffect transition="in" filter="fade">
                                      <p:cBhvr>
                                        <p:cTn id="15" dur="1000"/>
                                        <p:tgtEl>
                                          <p:spTgt spid="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 grpId="0"/>
      <p:bldP spid="34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5" name="Google Shape;3475;p40"/>
          <p:cNvSpPr txBox="1">
            <a:spLocks noGrp="1"/>
          </p:cNvSpPr>
          <p:nvPr>
            <p:ph type="title"/>
          </p:nvPr>
        </p:nvSpPr>
        <p:spPr>
          <a:xfrm>
            <a:off x="785766" y="1084314"/>
            <a:ext cx="2808000" cy="4782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a:latin typeface="+mj-lt"/>
              </a:rPr>
              <a:t>1. Mục đích</a:t>
            </a:r>
            <a:endParaRPr dirty="0">
              <a:latin typeface="+mj-lt"/>
            </a:endParaRPr>
          </a:p>
        </p:txBody>
      </p:sp>
      <p:sp>
        <p:nvSpPr>
          <p:cNvPr id="3476" name="Google Shape;3476;p40"/>
          <p:cNvSpPr txBox="1">
            <a:spLocks noGrp="1"/>
          </p:cNvSpPr>
          <p:nvPr>
            <p:ph type="body" idx="1"/>
          </p:nvPr>
        </p:nvSpPr>
        <p:spPr>
          <a:xfrm>
            <a:off x="273516" y="1518761"/>
            <a:ext cx="8601075" cy="3228489"/>
          </a:xfrm>
          <a:prstGeom prst="rect">
            <a:avLst/>
          </a:prstGeom>
        </p:spPr>
        <p:txBody>
          <a:bodyPr spcFirstLastPara="1" wrap="square" lIns="91425" tIns="91425" rIns="91425" bIns="91425" anchor="t" anchorCtr="0">
            <a:noAutofit/>
          </a:bodyPr>
          <a:lstStyle/>
          <a:p>
            <a:pPr marL="457200" lvl="0" indent="-311150" algn="just" rtl="0">
              <a:spcBef>
                <a:spcPts val="0"/>
              </a:spcBef>
              <a:spcAft>
                <a:spcPts val="0"/>
              </a:spcAft>
              <a:buSzPts val="1300"/>
              <a:buChar char="●"/>
            </a:pPr>
            <a:r>
              <a:rPr lang="en-US" sz="1800" dirty="0" err="1">
                <a:solidFill>
                  <a:srgbClr val="FF0000"/>
                </a:solidFill>
                <a:effectLst/>
                <a:latin typeface="Times New Roman" panose="02020603050405020304" pitchFamily="18" charset="0"/>
                <a:ea typeface="Times New Roman" panose="02020603050405020304" pitchFamily="18" charset="0"/>
              </a:rPr>
              <a:t>Nâng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cao</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kiến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thức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và</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kỹ</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năng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tự</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giải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quyết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khó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khăn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căng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thẳng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khủng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hoảng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về</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lý</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tiềm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năng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năng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tập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của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bản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thân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Bảo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vệ</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trước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phòng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tránh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tệ</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nạn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xã</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hội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chế</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tình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trạng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bỏ</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rPr>
              <a:t>phạm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pháp</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luật.</a:t>
            </a:r>
            <a:endParaRPr lang="en-US" dirty="0">
              <a:solidFill>
                <a:schemeClr val="tx1"/>
              </a:solidFill>
            </a:endParaRPr>
          </a:p>
          <a:p>
            <a:pPr marL="457200" lvl="0" indent="-311150" algn="just" rtl="0">
              <a:spcBef>
                <a:spcPts val="0"/>
              </a:spcBef>
              <a:spcAft>
                <a:spcPts val="0"/>
              </a:spcAft>
              <a:buSzPts val="1300"/>
              <a:buChar char="●"/>
            </a:pPr>
            <a:r>
              <a:rPr lang="en-US" sz="1800" dirty="0" err="1">
                <a:solidFill>
                  <a:srgbClr val="FF0000"/>
                </a:solidFill>
                <a:effectLst/>
                <a:latin typeface="Times New Roman" panose="02020603050405020304" pitchFamily="18" charset="0"/>
                <a:ea typeface="Times New Roman" panose="02020603050405020304" pitchFamily="18" charset="0"/>
              </a:rPr>
              <a:t>Nâng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cao</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nhận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thức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kỹ</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năng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rPr>
              <a:t> cha </a:t>
            </a:r>
            <a:r>
              <a:rPr lang="en-US" sz="1800" dirty="0" err="1">
                <a:solidFill>
                  <a:srgbClr val="FF0000"/>
                </a:solidFill>
                <a:effectLst/>
                <a:latin typeface="Times New Roman" panose="02020603050405020304" pitchFamily="18" charset="0"/>
                <a:ea typeface="Times New Roman" panose="02020603050405020304" pitchFamily="18" charset="0"/>
              </a:rPr>
              <a:t>mẹ</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hộ</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của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trong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việc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hiểu</a:t>
            </a:r>
            <a:r>
              <a:rPr lang="en-US" sz="1800" dirty="0">
                <a:solidFill>
                  <a:srgbClr val="FF0000"/>
                </a:solidFill>
                <a:effectLst/>
                <a:latin typeface="Times New Roman" panose="02020603050405020304" pitchFamily="18" charset="0"/>
                <a:ea typeface="Times New Roman" panose="02020603050405020304" pitchFamily="18" charset="0"/>
              </a:rPr>
              <a:t>, chia </a:t>
            </a:r>
            <a:r>
              <a:rPr lang="en-US" sz="1800" dirty="0" err="1">
                <a:solidFill>
                  <a:srgbClr val="FF0000"/>
                </a:solidFill>
                <a:effectLst/>
                <a:latin typeface="Times New Roman" panose="02020603050405020304" pitchFamily="18" charset="0"/>
                <a:ea typeface="Times New Roman" panose="02020603050405020304" pitchFamily="18" charset="0"/>
              </a:rPr>
              <a:t>sẻ</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đồng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hành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cùng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Hỗ</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trợ</a:t>
            </a:r>
            <a:r>
              <a:rPr lang="en-US" sz="1800" dirty="0">
                <a:solidFill>
                  <a:schemeClr val="tx1"/>
                </a:solidFill>
                <a:effectLst/>
                <a:latin typeface="Times New Roman" panose="02020603050405020304" pitchFamily="18" charset="0"/>
                <a:ea typeface="Times New Roman" panose="02020603050405020304" pitchFamily="18" charset="0"/>
              </a:rPr>
              <a:t> CBQL,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nhân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trong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sở</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dục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nâng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cao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kiến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thức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kỹ</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năng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về</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latin typeface="Times New Roman" panose="02020603050405020304" pitchFamily="18" charset="0"/>
                <a:ea typeface="Times New Roman" panose="02020603050405020304" pitchFamily="18" charset="0"/>
              </a:rPr>
              <a:t>CTXH trường học</a:t>
            </a:r>
            <a:r>
              <a:rPr lang="en-US" sz="1800" dirty="0">
                <a:solidFill>
                  <a:schemeClr val="tx1"/>
                </a:solidFill>
                <a:effectLst/>
                <a:latin typeface="Times New Roman" panose="02020603050405020304" pitchFamily="18" charset="0"/>
                <a:ea typeface="Times New Roman" panose="02020603050405020304" pitchFamily="18" charset="0"/>
              </a:rPr>
              <a:t>.</a:t>
            </a:r>
            <a:endParaRPr dirty="0">
              <a:solidFill>
                <a:schemeClr val="tx1"/>
              </a:solidFill>
            </a:endParaRPr>
          </a:p>
          <a:p>
            <a:pPr marL="457200" lvl="0" indent="-311150" algn="just" rtl="0">
              <a:spcBef>
                <a:spcPts val="0"/>
              </a:spcBef>
              <a:spcAft>
                <a:spcPts val="0"/>
              </a:spcAft>
              <a:buSzPts val="1300"/>
              <a:buChar char="●"/>
            </a:pPr>
            <a:r>
              <a:rPr lang="en-US" sz="1800" dirty="0" err="1">
                <a:solidFill>
                  <a:srgbClr val="FF0000"/>
                </a:solidFill>
                <a:effectLst/>
                <a:latin typeface="Times New Roman" panose="02020603050405020304" pitchFamily="18" charset="0"/>
                <a:ea typeface="Times New Roman" panose="02020603050405020304" pitchFamily="18" charset="0"/>
              </a:rPr>
              <a:t>Kết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nối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nguồn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lực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từ</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đồng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tham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phối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hợp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đơn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địa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thúc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đẩy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hoạt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động</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latin typeface="Times New Roman" panose="02020603050405020304" pitchFamily="18" charset="0"/>
                <a:ea typeface="Times New Roman" panose="02020603050405020304" pitchFamily="18" charset="0"/>
              </a:rPr>
              <a:t>CTXH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trong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a:t>
            </a:r>
            <a:endParaRPr dirty="0">
              <a:solidFill>
                <a:schemeClr val="tx1"/>
              </a:solidFill>
            </a:endParaRPr>
          </a:p>
          <a:p>
            <a:pPr marL="0" lvl="0" indent="0" algn="l" rtl="0">
              <a:spcBef>
                <a:spcPts val="1600"/>
              </a:spcBef>
              <a:spcAft>
                <a:spcPts val="1600"/>
              </a:spcAft>
              <a:buNone/>
            </a:pPr>
            <a:endParaRPr dirty="0">
              <a:solidFill>
                <a:schemeClr val="tx1"/>
              </a:solidFill>
            </a:endParaRPr>
          </a:p>
        </p:txBody>
      </p:sp>
      <p:sp>
        <p:nvSpPr>
          <p:cNvPr id="2" name="Google Shape;3463;p39">
            <a:extLst>
              <a:ext uri="{FF2B5EF4-FFF2-40B4-BE49-F238E27FC236}">
                <a16:creationId xmlns:a16="http://schemas.microsoft.com/office/drawing/2014/main" id="{E6B46C4B-FAF6-8B86-CD19-9E6C0B08F910}"/>
              </a:ext>
            </a:extLst>
          </p:cNvPr>
          <p:cNvSpPr txBox="1">
            <a:spLocks/>
          </p:cNvSpPr>
          <p:nvPr/>
        </p:nvSpPr>
        <p:spPr>
          <a:xfrm>
            <a:off x="1679325" y="569308"/>
            <a:ext cx="5785350" cy="646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vi-VN" dirty="0">
                <a:solidFill>
                  <a:srgbClr val="00B050"/>
                </a:solidFill>
                <a:latin typeface="+mj-lt"/>
              </a:rPr>
              <a:t>II. MỤC ĐÍCH , NGUYÊN TẮC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75"/>
                                        </p:tgtEl>
                                        <p:attrNameLst>
                                          <p:attrName>style.visibility</p:attrName>
                                        </p:attrNameLst>
                                      </p:cBhvr>
                                      <p:to>
                                        <p:strVal val="visible"/>
                                      </p:to>
                                    </p:set>
                                    <p:animEffect transition="in" filter="barn(inVertical)">
                                      <p:cBhvr>
                                        <p:cTn id="7" dur="500"/>
                                        <p:tgtEl>
                                          <p:spTgt spid="3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76">
                                            <p:txEl>
                                              <p:pRg st="0" end="0"/>
                                            </p:txEl>
                                          </p:spTgt>
                                        </p:tgtEl>
                                        <p:attrNameLst>
                                          <p:attrName>style.visibility</p:attrName>
                                        </p:attrNameLst>
                                      </p:cBhvr>
                                      <p:to>
                                        <p:strVal val="visible"/>
                                      </p:to>
                                    </p:set>
                                    <p:animEffect transition="in" filter="wipe(down)">
                                      <p:cBhvr>
                                        <p:cTn id="12" dur="500"/>
                                        <p:tgtEl>
                                          <p:spTgt spid="34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76">
                                            <p:txEl>
                                              <p:pRg st="1" end="1"/>
                                            </p:txEl>
                                          </p:spTgt>
                                        </p:tgtEl>
                                        <p:attrNameLst>
                                          <p:attrName>style.visibility</p:attrName>
                                        </p:attrNameLst>
                                      </p:cBhvr>
                                      <p:to>
                                        <p:strVal val="visible"/>
                                      </p:to>
                                    </p:set>
                                    <p:animEffect transition="in" filter="wipe(down)">
                                      <p:cBhvr>
                                        <p:cTn id="17" dur="500"/>
                                        <p:tgtEl>
                                          <p:spTgt spid="34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76">
                                            <p:txEl>
                                              <p:pRg st="2" end="2"/>
                                            </p:txEl>
                                          </p:spTgt>
                                        </p:tgtEl>
                                        <p:attrNameLst>
                                          <p:attrName>style.visibility</p:attrName>
                                        </p:attrNameLst>
                                      </p:cBhvr>
                                      <p:to>
                                        <p:strVal val="visible"/>
                                      </p:to>
                                    </p:set>
                                    <p:animEffect transition="in" filter="wipe(down)">
                                      <p:cBhvr>
                                        <p:cTn id="22" dur="500"/>
                                        <p:tgtEl>
                                          <p:spTgt spid="34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5" name="Google Shape;3475;p40"/>
          <p:cNvSpPr txBox="1">
            <a:spLocks noGrp="1"/>
          </p:cNvSpPr>
          <p:nvPr>
            <p:ph type="title"/>
          </p:nvPr>
        </p:nvSpPr>
        <p:spPr>
          <a:xfrm>
            <a:off x="732849" y="596325"/>
            <a:ext cx="2808000" cy="4782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a:latin typeface="+mj-lt"/>
              </a:rPr>
              <a:t>1. Nguyên tắc </a:t>
            </a:r>
            <a:endParaRPr dirty="0">
              <a:latin typeface="+mj-lt"/>
            </a:endParaRPr>
          </a:p>
        </p:txBody>
      </p:sp>
      <p:sp>
        <p:nvSpPr>
          <p:cNvPr id="2" name="Google Shape;3463;p39">
            <a:extLst>
              <a:ext uri="{FF2B5EF4-FFF2-40B4-BE49-F238E27FC236}">
                <a16:creationId xmlns:a16="http://schemas.microsoft.com/office/drawing/2014/main" id="{E6B46C4B-FAF6-8B86-CD19-9E6C0B08F910}"/>
              </a:ext>
            </a:extLst>
          </p:cNvPr>
          <p:cNvSpPr txBox="1">
            <a:spLocks/>
          </p:cNvSpPr>
          <p:nvPr/>
        </p:nvSpPr>
        <p:spPr>
          <a:xfrm>
            <a:off x="1685714" y="194208"/>
            <a:ext cx="5785350" cy="646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vi-VN" dirty="0">
                <a:solidFill>
                  <a:srgbClr val="00B050"/>
                </a:solidFill>
                <a:latin typeface="+mj-lt"/>
              </a:rPr>
              <a:t>II. MỤC ĐÍCH , NGUYÊN TẮC</a:t>
            </a:r>
            <a:r>
              <a:rPr lang="en-US" dirty="0">
                <a:solidFill>
                  <a:srgbClr val="00B050"/>
                </a:solidFill>
                <a:latin typeface="+mj-lt"/>
              </a:rPr>
              <a:t>  </a:t>
            </a:r>
            <a:endParaRPr lang="vi-VN" dirty="0">
              <a:solidFill>
                <a:srgbClr val="00B050"/>
              </a:solidFill>
              <a:latin typeface="+mj-lt"/>
            </a:endParaRPr>
          </a:p>
        </p:txBody>
      </p:sp>
      <p:cxnSp>
        <p:nvCxnSpPr>
          <p:cNvPr id="4" name="Google Shape;3629;p41">
            <a:extLst>
              <a:ext uri="{FF2B5EF4-FFF2-40B4-BE49-F238E27FC236}">
                <a16:creationId xmlns:a16="http://schemas.microsoft.com/office/drawing/2014/main" id="{489D3F87-AF7C-B652-61F3-9FC99897EDCD}"/>
              </a:ext>
            </a:extLst>
          </p:cNvPr>
          <p:cNvCxnSpPr>
            <a:cxnSpLocks/>
            <a:stCxn id="3458" idx="6"/>
            <a:endCxn id="3461" idx="2"/>
          </p:cNvCxnSpPr>
          <p:nvPr/>
        </p:nvCxnSpPr>
        <p:spPr>
          <a:xfrm>
            <a:off x="1041694" y="2712716"/>
            <a:ext cx="937029" cy="112619"/>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 name="Google Shape;3632;p41">
            <a:extLst>
              <a:ext uri="{FF2B5EF4-FFF2-40B4-BE49-F238E27FC236}">
                <a16:creationId xmlns:a16="http://schemas.microsoft.com/office/drawing/2014/main" id="{CB2DDD88-995F-8541-364D-F49F6A434013}"/>
              </a:ext>
            </a:extLst>
          </p:cNvPr>
          <p:cNvCxnSpPr>
            <a:cxnSpLocks/>
            <a:stCxn id="3459" idx="4"/>
          </p:cNvCxnSpPr>
          <p:nvPr/>
        </p:nvCxnSpPr>
        <p:spPr>
          <a:xfrm>
            <a:off x="671775" y="3078938"/>
            <a:ext cx="489129" cy="375462"/>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 name="Google Shape;3633;p41">
            <a:extLst>
              <a:ext uri="{FF2B5EF4-FFF2-40B4-BE49-F238E27FC236}">
                <a16:creationId xmlns:a16="http://schemas.microsoft.com/office/drawing/2014/main" id="{DC364D5B-2BCB-1381-CDF6-A4E1DDAA246C}"/>
              </a:ext>
            </a:extLst>
          </p:cNvPr>
          <p:cNvCxnSpPr>
            <a:cxnSpLocks/>
          </p:cNvCxnSpPr>
          <p:nvPr/>
        </p:nvCxnSpPr>
        <p:spPr>
          <a:xfrm flipH="1">
            <a:off x="2355523" y="1896017"/>
            <a:ext cx="328777" cy="888066"/>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 name="Google Shape;3634;p41">
            <a:extLst>
              <a:ext uri="{FF2B5EF4-FFF2-40B4-BE49-F238E27FC236}">
                <a16:creationId xmlns:a16="http://schemas.microsoft.com/office/drawing/2014/main" id="{71A7225D-6E11-C158-45B1-20A924249F75}"/>
              </a:ext>
            </a:extLst>
          </p:cNvPr>
          <p:cNvCxnSpPr>
            <a:cxnSpLocks/>
            <a:stCxn id="3465" idx="4"/>
          </p:cNvCxnSpPr>
          <p:nvPr/>
        </p:nvCxnSpPr>
        <p:spPr>
          <a:xfrm>
            <a:off x="4029629" y="3030767"/>
            <a:ext cx="376800" cy="316647"/>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 name="Google Shape;3636;p41">
            <a:extLst>
              <a:ext uri="{FF2B5EF4-FFF2-40B4-BE49-F238E27FC236}">
                <a16:creationId xmlns:a16="http://schemas.microsoft.com/office/drawing/2014/main" id="{380F0DE1-EF68-71D8-891D-5698573AF03D}"/>
              </a:ext>
            </a:extLst>
          </p:cNvPr>
          <p:cNvCxnSpPr>
            <a:cxnSpLocks/>
            <a:endCxn id="3468" idx="0"/>
          </p:cNvCxnSpPr>
          <p:nvPr/>
        </p:nvCxnSpPr>
        <p:spPr>
          <a:xfrm flipH="1">
            <a:off x="5716877" y="1806746"/>
            <a:ext cx="213078" cy="470337"/>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Google Shape;3638;p41">
            <a:extLst>
              <a:ext uri="{FF2B5EF4-FFF2-40B4-BE49-F238E27FC236}">
                <a16:creationId xmlns:a16="http://schemas.microsoft.com/office/drawing/2014/main" id="{492ED57F-6C46-6379-172A-D0589C5838EB}"/>
              </a:ext>
            </a:extLst>
          </p:cNvPr>
          <p:cNvCxnSpPr>
            <a:stCxn id="3462" idx="6"/>
            <a:endCxn id="3465" idx="2"/>
          </p:cNvCxnSpPr>
          <p:nvPr/>
        </p:nvCxnSpPr>
        <p:spPr>
          <a:xfrm flipV="1">
            <a:off x="2732323" y="2653967"/>
            <a:ext cx="920506" cy="162231"/>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Google Shape;3639;p41">
            <a:extLst>
              <a:ext uri="{FF2B5EF4-FFF2-40B4-BE49-F238E27FC236}">
                <a16:creationId xmlns:a16="http://schemas.microsoft.com/office/drawing/2014/main" id="{02C8E967-986C-D404-AA55-C89549DFEE75}"/>
              </a:ext>
            </a:extLst>
          </p:cNvPr>
          <p:cNvCxnSpPr>
            <a:stCxn id="3465" idx="6"/>
            <a:endCxn id="3468" idx="2"/>
          </p:cNvCxnSpPr>
          <p:nvPr/>
        </p:nvCxnSpPr>
        <p:spPr>
          <a:xfrm flipV="1">
            <a:off x="4406429" y="2653883"/>
            <a:ext cx="933648" cy="84"/>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Google Shape;3640;p41">
            <a:extLst>
              <a:ext uri="{FF2B5EF4-FFF2-40B4-BE49-F238E27FC236}">
                <a16:creationId xmlns:a16="http://schemas.microsoft.com/office/drawing/2014/main" id="{E63D3DC2-2C47-54B7-A7BE-A00E7CB0D256}"/>
              </a:ext>
            </a:extLst>
          </p:cNvPr>
          <p:cNvCxnSpPr>
            <a:cxnSpLocks/>
            <a:stCxn id="3468" idx="6"/>
            <a:endCxn id="3564" idx="2"/>
          </p:cNvCxnSpPr>
          <p:nvPr/>
        </p:nvCxnSpPr>
        <p:spPr>
          <a:xfrm flipV="1">
            <a:off x="6093677" y="2628997"/>
            <a:ext cx="1177945" cy="24886"/>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3" name="Google Shape;3643;p41">
            <a:extLst>
              <a:ext uri="{FF2B5EF4-FFF2-40B4-BE49-F238E27FC236}">
                <a16:creationId xmlns:a16="http://schemas.microsoft.com/office/drawing/2014/main" id="{63CC2CB7-7EF1-CEEC-4125-7EEBC8DB8304}"/>
              </a:ext>
            </a:extLst>
          </p:cNvPr>
          <p:cNvSpPr txBox="1"/>
          <p:nvPr/>
        </p:nvSpPr>
        <p:spPr>
          <a:xfrm flipH="1">
            <a:off x="288094" y="3325332"/>
            <a:ext cx="2292900" cy="1688776"/>
          </a:xfrm>
          <a:prstGeom prst="rect">
            <a:avLst/>
          </a:prstGeom>
          <a:noFill/>
          <a:ln>
            <a:noFill/>
          </a:ln>
        </p:spPr>
        <p:txBody>
          <a:bodyPr spcFirstLastPara="1" wrap="square" lIns="0" tIns="0" rIns="0" bIns="91425" anchor="t" anchorCtr="0">
            <a:noAutofit/>
          </a:bodyPr>
          <a:lstStyle/>
          <a:p>
            <a:pPr algn="just"/>
            <a:r>
              <a:rPr lang="en-US" sz="1800" dirty="0" err="1">
                <a:solidFill>
                  <a:srgbClr val="FF0000"/>
                </a:solidFill>
                <a:effectLst/>
                <a:latin typeface="Times New Roman" panose="02020603050405020304" pitchFamily="18" charset="0"/>
                <a:ea typeface="Times New Roman" panose="02020603050405020304" pitchFamily="18" charset="0"/>
              </a:rPr>
              <a:t>Giữ</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bí</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mật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sẻ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luật.</a:t>
            </a:r>
            <a:r>
              <a:rPr lang="en" sz="1500" dirty="0">
                <a:solidFill>
                  <a:srgbClr val="415100"/>
                </a:solidFill>
                <a:latin typeface="Comfortaa"/>
                <a:ea typeface="Comfortaa"/>
                <a:cs typeface="Comfortaa"/>
                <a:sym typeface="Comfortaa"/>
              </a:rPr>
              <a:t> </a:t>
            </a:r>
            <a:endParaRPr sz="1500" dirty="0">
              <a:solidFill>
                <a:srgbClr val="415100"/>
              </a:solidFill>
              <a:latin typeface="Comfortaa"/>
              <a:ea typeface="Comfortaa"/>
              <a:cs typeface="Comfortaa"/>
              <a:sym typeface="Comfortaa"/>
            </a:endParaRPr>
          </a:p>
        </p:txBody>
      </p:sp>
      <p:sp>
        <p:nvSpPr>
          <p:cNvPr id="14" name="Google Shape;3644;p41">
            <a:extLst>
              <a:ext uri="{FF2B5EF4-FFF2-40B4-BE49-F238E27FC236}">
                <a16:creationId xmlns:a16="http://schemas.microsoft.com/office/drawing/2014/main" id="{0CA4C311-EE3F-E8EC-7140-986B8C8E6E6E}"/>
              </a:ext>
            </a:extLst>
          </p:cNvPr>
          <p:cNvSpPr txBox="1"/>
          <p:nvPr/>
        </p:nvSpPr>
        <p:spPr>
          <a:xfrm flipH="1">
            <a:off x="5929955" y="773284"/>
            <a:ext cx="3026740" cy="1394539"/>
          </a:xfrm>
          <a:prstGeom prst="rect">
            <a:avLst/>
          </a:prstGeom>
          <a:noFill/>
          <a:ln>
            <a:noFill/>
          </a:ln>
        </p:spPr>
        <p:txBody>
          <a:bodyPr spcFirstLastPara="1" wrap="square" lIns="0" tIns="0" rIns="0" bIns="91425" anchor="t" anchorCtr="0">
            <a:noAutofit/>
          </a:bodyPr>
          <a:lstStyle/>
          <a:p>
            <a:pPr algn="just"/>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đưa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ra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đều</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có</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sự</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cân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nhắc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kỹ</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lưỡng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lợi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ích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phạm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rPr>
              <a:t>.</a:t>
            </a:r>
            <a:endParaRPr sz="1500" dirty="0">
              <a:solidFill>
                <a:srgbClr val="415100"/>
              </a:solidFill>
              <a:latin typeface="Comfortaa"/>
              <a:ea typeface="Comfortaa"/>
              <a:cs typeface="Comfortaa"/>
              <a:sym typeface="Comfortaa"/>
            </a:endParaRPr>
          </a:p>
        </p:txBody>
      </p:sp>
      <p:grpSp>
        <p:nvGrpSpPr>
          <p:cNvPr id="15" name="Google Shape;3645;p41">
            <a:extLst>
              <a:ext uri="{FF2B5EF4-FFF2-40B4-BE49-F238E27FC236}">
                <a16:creationId xmlns:a16="http://schemas.microsoft.com/office/drawing/2014/main" id="{E3A4E655-6CD9-0A2F-E39A-DFF7285543D4}"/>
              </a:ext>
            </a:extLst>
          </p:cNvPr>
          <p:cNvGrpSpPr/>
          <p:nvPr/>
        </p:nvGrpSpPr>
        <p:grpSpPr>
          <a:xfrm rot="-10468072">
            <a:off x="8622457" y="4237805"/>
            <a:ext cx="445888" cy="500177"/>
            <a:chOff x="1791075" y="4475209"/>
            <a:chExt cx="445907" cy="500198"/>
          </a:xfrm>
        </p:grpSpPr>
        <p:sp>
          <p:nvSpPr>
            <p:cNvPr id="16" name="Google Shape;3646;p41">
              <a:extLst>
                <a:ext uri="{FF2B5EF4-FFF2-40B4-BE49-F238E27FC236}">
                  <a16:creationId xmlns:a16="http://schemas.microsoft.com/office/drawing/2014/main" id="{D1DDE84A-EC5E-15FB-7C82-42B7BB3ED9C1}"/>
                </a:ext>
              </a:extLst>
            </p:cNvPr>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w="114300" cap="flat" cmpd="sng">
              <a:solidFill>
                <a:srgbClr val="FFFFFF"/>
              </a:solidFill>
              <a:prstDash val="solid"/>
              <a:round/>
              <a:headEnd type="none" w="sm" len="sm"/>
              <a:tailEnd type="none" w="sm" len="sm"/>
            </a:ln>
            <a:effectLst>
              <a:outerShdw dist="57150" dir="3780000" algn="bl" rotWithShape="0">
                <a:srgbClr val="4151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 name="Google Shape;3647;p41">
              <a:extLst>
                <a:ext uri="{FF2B5EF4-FFF2-40B4-BE49-F238E27FC236}">
                  <a16:creationId xmlns:a16="http://schemas.microsoft.com/office/drawing/2014/main" id="{A3EB707C-315F-5587-9C43-08A2AE8EB946}"/>
                </a:ext>
              </a:extLst>
            </p:cNvPr>
            <p:cNvGrpSpPr/>
            <p:nvPr/>
          </p:nvGrpSpPr>
          <p:grpSpPr>
            <a:xfrm rot="-5031644">
              <a:off x="1783946" y="4525817"/>
              <a:ext cx="460166" cy="398983"/>
              <a:chOff x="4569275" y="2191338"/>
              <a:chExt cx="190525" cy="165200"/>
            </a:xfrm>
          </p:grpSpPr>
          <p:sp>
            <p:nvSpPr>
              <p:cNvPr id="18" name="Google Shape;3648;p41">
                <a:extLst>
                  <a:ext uri="{FF2B5EF4-FFF2-40B4-BE49-F238E27FC236}">
                    <a16:creationId xmlns:a16="http://schemas.microsoft.com/office/drawing/2014/main" id="{770AC280-6780-D7E4-A6D2-EF13F70B8138}"/>
                  </a:ext>
                </a:extLst>
              </p:cNvPr>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rgbClr val="85A1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3649;p41">
                <a:extLst>
                  <a:ext uri="{FF2B5EF4-FFF2-40B4-BE49-F238E27FC236}">
                    <a16:creationId xmlns:a16="http://schemas.microsoft.com/office/drawing/2014/main" id="{12DC09A0-5E5F-FA10-8D72-14607907F8AF}"/>
                  </a:ext>
                </a:extLst>
              </p:cNvPr>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rgbClr val="678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3650;p41">
                <a:extLst>
                  <a:ext uri="{FF2B5EF4-FFF2-40B4-BE49-F238E27FC236}">
                    <a16:creationId xmlns:a16="http://schemas.microsoft.com/office/drawing/2014/main" id="{E1A7EE1A-23E9-8019-8EFB-A3B1E8794E46}"/>
                  </a:ext>
                </a:extLst>
              </p:cNvPr>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3651;p41">
                <a:extLst>
                  <a:ext uri="{FF2B5EF4-FFF2-40B4-BE49-F238E27FC236}">
                    <a16:creationId xmlns:a16="http://schemas.microsoft.com/office/drawing/2014/main" id="{8A105CE6-3969-B3E6-8F15-3D638D85BDF6}"/>
                  </a:ext>
                </a:extLst>
              </p:cNvPr>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2" name="Google Shape;3652;p41">
            <a:extLst>
              <a:ext uri="{FF2B5EF4-FFF2-40B4-BE49-F238E27FC236}">
                <a16:creationId xmlns:a16="http://schemas.microsoft.com/office/drawing/2014/main" id="{F6E3527D-CB04-DCE7-EFF6-09E91B5467B5}"/>
              </a:ext>
            </a:extLst>
          </p:cNvPr>
          <p:cNvGrpSpPr/>
          <p:nvPr/>
        </p:nvGrpSpPr>
        <p:grpSpPr>
          <a:xfrm rot="-10468072">
            <a:off x="8325406" y="4375235"/>
            <a:ext cx="301093" cy="261071"/>
            <a:chOff x="2182017" y="4399956"/>
            <a:chExt cx="301106" cy="261082"/>
          </a:xfrm>
        </p:grpSpPr>
        <p:sp>
          <p:nvSpPr>
            <p:cNvPr id="23" name="Google Shape;3653;p41">
              <a:extLst>
                <a:ext uri="{FF2B5EF4-FFF2-40B4-BE49-F238E27FC236}">
                  <a16:creationId xmlns:a16="http://schemas.microsoft.com/office/drawing/2014/main" id="{AFEFB8CB-C29A-1BC6-2B0E-AB64E63AC515}"/>
                </a:ext>
              </a:extLst>
            </p:cNvPr>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w="114300" cap="flat" cmpd="sng">
              <a:solidFill>
                <a:srgbClr val="FFFFFF"/>
              </a:solidFill>
              <a:prstDash val="solid"/>
              <a:round/>
              <a:headEnd type="none" w="sm" len="sm"/>
              <a:tailEnd type="none" w="sm" len="sm"/>
            </a:ln>
            <a:effectLst>
              <a:outerShdw dist="57150" dir="3360000" algn="bl" rotWithShape="0">
                <a:srgbClr val="415100">
                  <a:alpha val="2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4" name="Google Shape;3654;p41">
              <a:extLst>
                <a:ext uri="{FF2B5EF4-FFF2-40B4-BE49-F238E27FC236}">
                  <a16:creationId xmlns:a16="http://schemas.microsoft.com/office/drawing/2014/main" id="{C7C46B4B-CA84-8893-09B7-545E5F7E29EC}"/>
                </a:ext>
              </a:extLst>
            </p:cNvPr>
            <p:cNvGrpSpPr/>
            <p:nvPr/>
          </p:nvGrpSpPr>
          <p:grpSpPr>
            <a:xfrm>
              <a:off x="2182017" y="4399956"/>
              <a:ext cx="301106" cy="261082"/>
              <a:chOff x="4569275" y="2191338"/>
              <a:chExt cx="190525" cy="165200"/>
            </a:xfrm>
          </p:grpSpPr>
          <p:sp>
            <p:nvSpPr>
              <p:cNvPr id="25" name="Google Shape;3655;p41">
                <a:extLst>
                  <a:ext uri="{FF2B5EF4-FFF2-40B4-BE49-F238E27FC236}">
                    <a16:creationId xmlns:a16="http://schemas.microsoft.com/office/drawing/2014/main" id="{3EFC6476-40BE-9A9F-8692-61AC4079FE98}"/>
                  </a:ext>
                </a:extLst>
              </p:cNvPr>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rgbClr val="85A1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3656;p41">
                <a:extLst>
                  <a:ext uri="{FF2B5EF4-FFF2-40B4-BE49-F238E27FC236}">
                    <a16:creationId xmlns:a16="http://schemas.microsoft.com/office/drawing/2014/main" id="{5F59B6D5-6DF3-1253-EA19-64519890B695}"/>
                  </a:ext>
                </a:extLst>
              </p:cNvPr>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rgbClr val="678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657;p41">
                <a:extLst>
                  <a:ext uri="{FF2B5EF4-FFF2-40B4-BE49-F238E27FC236}">
                    <a16:creationId xmlns:a16="http://schemas.microsoft.com/office/drawing/2014/main" id="{E74E91C0-4983-2A92-4E2B-1CC6E08EF319}"/>
                  </a:ext>
                </a:extLst>
              </p:cNvPr>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658;p41">
                <a:extLst>
                  <a:ext uri="{FF2B5EF4-FFF2-40B4-BE49-F238E27FC236}">
                    <a16:creationId xmlns:a16="http://schemas.microsoft.com/office/drawing/2014/main" id="{74CDABEA-A6FF-3A2D-9D90-C64827941B27}"/>
                  </a:ext>
                </a:extLst>
              </p:cNvPr>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1" name="Google Shape;3661;p41">
            <a:extLst>
              <a:ext uri="{FF2B5EF4-FFF2-40B4-BE49-F238E27FC236}">
                <a16:creationId xmlns:a16="http://schemas.microsoft.com/office/drawing/2014/main" id="{EAA05AF3-2E33-0D34-8B20-117DACF89777}"/>
              </a:ext>
            </a:extLst>
          </p:cNvPr>
          <p:cNvSpPr txBox="1"/>
          <p:nvPr/>
        </p:nvSpPr>
        <p:spPr>
          <a:xfrm flipH="1">
            <a:off x="2684300" y="773015"/>
            <a:ext cx="2807574" cy="1666299"/>
          </a:xfrm>
          <a:prstGeom prst="rect">
            <a:avLst/>
          </a:prstGeom>
          <a:noFill/>
          <a:ln>
            <a:noFill/>
          </a:ln>
        </p:spPr>
        <p:txBody>
          <a:bodyPr spcFirstLastPara="1" wrap="square" lIns="0" tIns="0" rIns="0" bIns="91425" anchor="t" anchorCtr="0">
            <a:noAutofit/>
          </a:bodyPr>
          <a:lstStyle/>
          <a:p>
            <a:pPr algn="just"/>
            <a:r>
              <a:rPr lang="en-US" sz="1800" dirty="0" err="1">
                <a:solidFill>
                  <a:srgbClr val="FF0000"/>
                </a:solidFill>
                <a:effectLst/>
                <a:latin typeface="Times New Roman" panose="02020603050405020304" pitchFamily="18" charset="0"/>
                <a:ea typeface="Times New Roman" panose="02020603050405020304" pitchFamily="18" charset="0"/>
              </a:rPr>
              <a:t>Tôn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trọng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các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đặc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điểm</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riêng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biệt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tính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cách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phẩm</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chất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giúp</a:t>
            </a:r>
            <a:r>
              <a:rPr lang="en-US" sz="1800" dirty="0">
                <a:effectLst/>
                <a:latin typeface="Times New Roman" panose="02020603050405020304" pitchFamily="18" charset="0"/>
                <a:ea typeface="Times New Roman" panose="02020603050405020304" pitchFamily="18" charset="0"/>
              </a:rPr>
              <a:t>.</a:t>
            </a:r>
            <a:endParaRPr sz="1500" dirty="0">
              <a:solidFill>
                <a:srgbClr val="415100"/>
              </a:solidFill>
              <a:latin typeface="Comfortaa"/>
              <a:ea typeface="Comfortaa"/>
              <a:cs typeface="Comfortaa"/>
              <a:sym typeface="Comfortaa"/>
            </a:endParaRPr>
          </a:p>
        </p:txBody>
      </p:sp>
      <p:grpSp>
        <p:nvGrpSpPr>
          <p:cNvPr id="3457" name="Google Shape;3663;p41">
            <a:extLst>
              <a:ext uri="{FF2B5EF4-FFF2-40B4-BE49-F238E27FC236}">
                <a16:creationId xmlns:a16="http://schemas.microsoft.com/office/drawing/2014/main" id="{854AEBD9-3104-B215-6C53-A5C5B9524DC5}"/>
              </a:ext>
            </a:extLst>
          </p:cNvPr>
          <p:cNvGrpSpPr/>
          <p:nvPr/>
        </p:nvGrpSpPr>
        <p:grpSpPr>
          <a:xfrm>
            <a:off x="288094" y="2325338"/>
            <a:ext cx="760481" cy="764178"/>
            <a:chOff x="884252" y="2509974"/>
            <a:chExt cx="760481" cy="764178"/>
          </a:xfrm>
        </p:grpSpPr>
        <p:sp>
          <p:nvSpPr>
            <p:cNvPr id="3458" name="Google Shape;3664;p41">
              <a:extLst>
                <a:ext uri="{FF2B5EF4-FFF2-40B4-BE49-F238E27FC236}">
                  <a16:creationId xmlns:a16="http://schemas.microsoft.com/office/drawing/2014/main" id="{051B3CBD-926D-DE08-D781-F73D83690E2F}"/>
                </a:ext>
              </a:extLst>
            </p:cNvPr>
            <p:cNvSpPr/>
            <p:nvPr/>
          </p:nvSpPr>
          <p:spPr>
            <a:xfrm>
              <a:off x="884252" y="2520552"/>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9" name="Google Shape;3630;p41">
              <a:extLst>
                <a:ext uri="{FF2B5EF4-FFF2-40B4-BE49-F238E27FC236}">
                  <a16:creationId xmlns:a16="http://schemas.microsoft.com/office/drawing/2014/main" id="{6469D5A2-74E3-6E65-07DC-3189D32AE5C8}"/>
                </a:ext>
              </a:extLst>
            </p:cNvPr>
            <p:cNvSpPr/>
            <p:nvPr/>
          </p:nvSpPr>
          <p:spPr>
            <a:xfrm>
              <a:off x="891133" y="2509974"/>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Fredoka One"/>
                  <a:ea typeface="Fredoka One"/>
                  <a:cs typeface="Fredoka One"/>
                  <a:sym typeface="Fredoka One"/>
                </a:rPr>
                <a:t>01</a:t>
              </a:r>
              <a:endParaRPr kumimoji="0" sz="2200" b="0" i="0" u="none" strike="noStrike" kern="0" cap="none" spc="0" normalizeH="0" baseline="0" noProof="0" dirty="0">
                <a:ln>
                  <a:noFill/>
                </a:ln>
                <a:solidFill>
                  <a:srgbClr val="FFFFFF"/>
                </a:solidFill>
                <a:effectLst/>
                <a:uLnTx/>
                <a:uFillTx/>
              </a:endParaRPr>
            </a:p>
          </p:txBody>
        </p:sp>
      </p:grpSp>
      <p:grpSp>
        <p:nvGrpSpPr>
          <p:cNvPr id="3460" name="Google Shape;3665;p41">
            <a:extLst>
              <a:ext uri="{FF2B5EF4-FFF2-40B4-BE49-F238E27FC236}">
                <a16:creationId xmlns:a16="http://schemas.microsoft.com/office/drawing/2014/main" id="{771A5D96-7529-B586-B7B1-5217F4EAE527}"/>
              </a:ext>
            </a:extLst>
          </p:cNvPr>
          <p:cNvGrpSpPr/>
          <p:nvPr/>
        </p:nvGrpSpPr>
        <p:grpSpPr>
          <a:xfrm>
            <a:off x="1978723" y="2439398"/>
            <a:ext cx="753600" cy="762737"/>
            <a:chOff x="2427648" y="2511409"/>
            <a:chExt cx="753600" cy="762737"/>
          </a:xfrm>
        </p:grpSpPr>
        <p:sp>
          <p:nvSpPr>
            <p:cNvPr id="3461" name="Google Shape;3666;p41">
              <a:extLst>
                <a:ext uri="{FF2B5EF4-FFF2-40B4-BE49-F238E27FC236}">
                  <a16:creationId xmlns:a16="http://schemas.microsoft.com/office/drawing/2014/main" id="{36D93E6A-D7AE-86CA-97A3-7A3710A1A5E1}"/>
                </a:ext>
              </a:extLst>
            </p:cNvPr>
            <p:cNvSpPr/>
            <p:nvPr/>
          </p:nvSpPr>
          <p:spPr>
            <a:xfrm>
              <a:off x="2427648"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2" name="Google Shape;3631;p41">
              <a:extLst>
                <a:ext uri="{FF2B5EF4-FFF2-40B4-BE49-F238E27FC236}">
                  <a16:creationId xmlns:a16="http://schemas.microsoft.com/office/drawing/2014/main" id="{5D9559E3-373B-B204-E129-F2CD3949E204}"/>
                </a:ext>
              </a:extLst>
            </p:cNvPr>
            <p:cNvSpPr/>
            <p:nvPr/>
          </p:nvSpPr>
          <p:spPr>
            <a:xfrm>
              <a:off x="2427648" y="2511409"/>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Fredoka One"/>
                  <a:ea typeface="Fredoka One"/>
                  <a:cs typeface="Fredoka One"/>
                  <a:sym typeface="Fredoka One"/>
                </a:rPr>
                <a:t>02</a:t>
              </a:r>
              <a:endParaRPr kumimoji="0" sz="2200" b="0" i="0" u="none" strike="noStrike" kern="0" cap="none" spc="0" normalizeH="0" baseline="0" noProof="0" dirty="0">
                <a:ln>
                  <a:noFill/>
                </a:ln>
                <a:solidFill>
                  <a:srgbClr val="FFFFFF"/>
                </a:solidFill>
                <a:effectLst/>
                <a:uLnTx/>
                <a:uFillTx/>
              </a:endParaRPr>
            </a:p>
          </p:txBody>
        </p:sp>
      </p:grpSp>
      <p:grpSp>
        <p:nvGrpSpPr>
          <p:cNvPr id="3463" name="Google Shape;3667;p41">
            <a:extLst>
              <a:ext uri="{FF2B5EF4-FFF2-40B4-BE49-F238E27FC236}">
                <a16:creationId xmlns:a16="http://schemas.microsoft.com/office/drawing/2014/main" id="{DE7E60B2-FF54-1CB5-F517-D76413FF15CA}"/>
              </a:ext>
            </a:extLst>
          </p:cNvPr>
          <p:cNvGrpSpPr/>
          <p:nvPr/>
        </p:nvGrpSpPr>
        <p:grpSpPr>
          <a:xfrm>
            <a:off x="3652829" y="2277167"/>
            <a:ext cx="753600" cy="762737"/>
            <a:chOff x="3976093" y="2511409"/>
            <a:chExt cx="753600" cy="762737"/>
          </a:xfrm>
        </p:grpSpPr>
        <p:sp>
          <p:nvSpPr>
            <p:cNvPr id="3464" name="Google Shape;3668;p41">
              <a:extLst>
                <a:ext uri="{FF2B5EF4-FFF2-40B4-BE49-F238E27FC236}">
                  <a16:creationId xmlns:a16="http://schemas.microsoft.com/office/drawing/2014/main" id="{97C756C7-0D17-E3F3-3EE1-2D84240FBEC8}"/>
                </a:ext>
              </a:extLst>
            </p:cNvPr>
            <p:cNvSpPr/>
            <p:nvPr/>
          </p:nvSpPr>
          <p:spPr>
            <a:xfrm>
              <a:off x="3976093"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5" name="Google Shape;3635;p41">
              <a:extLst>
                <a:ext uri="{FF2B5EF4-FFF2-40B4-BE49-F238E27FC236}">
                  <a16:creationId xmlns:a16="http://schemas.microsoft.com/office/drawing/2014/main" id="{0B720ADA-D404-B435-9EC0-6E91FF53E346}"/>
                </a:ext>
              </a:extLst>
            </p:cNvPr>
            <p:cNvSpPr/>
            <p:nvPr/>
          </p:nvSpPr>
          <p:spPr>
            <a:xfrm>
              <a:off x="3976093" y="2511409"/>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Fredoka One"/>
                  <a:ea typeface="Fredoka One"/>
                  <a:cs typeface="Fredoka One"/>
                  <a:sym typeface="Fredoka One"/>
                </a:rPr>
                <a:t>03</a:t>
              </a:r>
              <a:endParaRPr kumimoji="0" sz="2200" b="0" i="0" u="none" strike="noStrike" kern="0" cap="none" spc="0" normalizeH="0" baseline="0" noProof="0" dirty="0">
                <a:ln>
                  <a:noFill/>
                </a:ln>
                <a:solidFill>
                  <a:srgbClr val="FFFFFF"/>
                </a:solidFill>
                <a:effectLst/>
                <a:uLnTx/>
                <a:uFillTx/>
              </a:endParaRPr>
            </a:p>
          </p:txBody>
        </p:sp>
      </p:grpSp>
      <p:grpSp>
        <p:nvGrpSpPr>
          <p:cNvPr id="3466" name="Google Shape;3669;p41">
            <a:extLst>
              <a:ext uri="{FF2B5EF4-FFF2-40B4-BE49-F238E27FC236}">
                <a16:creationId xmlns:a16="http://schemas.microsoft.com/office/drawing/2014/main" id="{11AA7881-43CA-EAE1-4403-9FAC8F86159B}"/>
              </a:ext>
            </a:extLst>
          </p:cNvPr>
          <p:cNvGrpSpPr/>
          <p:nvPr/>
        </p:nvGrpSpPr>
        <p:grpSpPr>
          <a:xfrm>
            <a:off x="5340077" y="2277083"/>
            <a:ext cx="753600" cy="762737"/>
            <a:chOff x="5519489" y="2511409"/>
            <a:chExt cx="753600" cy="762737"/>
          </a:xfrm>
        </p:grpSpPr>
        <p:sp>
          <p:nvSpPr>
            <p:cNvPr id="3467" name="Google Shape;3670;p41">
              <a:extLst>
                <a:ext uri="{FF2B5EF4-FFF2-40B4-BE49-F238E27FC236}">
                  <a16:creationId xmlns:a16="http://schemas.microsoft.com/office/drawing/2014/main" id="{0F12FAD8-CEEF-A74B-9B4C-80FDBDEC4230}"/>
                </a:ext>
              </a:extLst>
            </p:cNvPr>
            <p:cNvSpPr/>
            <p:nvPr/>
          </p:nvSpPr>
          <p:spPr>
            <a:xfrm>
              <a:off x="5519489"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8" name="Google Shape;3637;p41">
              <a:extLst>
                <a:ext uri="{FF2B5EF4-FFF2-40B4-BE49-F238E27FC236}">
                  <a16:creationId xmlns:a16="http://schemas.microsoft.com/office/drawing/2014/main" id="{84185782-95A6-61FF-AF39-A35E7665519C}"/>
                </a:ext>
              </a:extLst>
            </p:cNvPr>
            <p:cNvSpPr/>
            <p:nvPr/>
          </p:nvSpPr>
          <p:spPr>
            <a:xfrm>
              <a:off x="5519489" y="2511409"/>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Fredoka One"/>
                  <a:ea typeface="Fredoka One"/>
                  <a:cs typeface="Fredoka One"/>
                  <a:sym typeface="Fredoka One"/>
                </a:rPr>
                <a:t>04</a:t>
              </a:r>
              <a:endParaRPr kumimoji="0" sz="2200" b="0" i="0" u="none" strike="noStrike" kern="0" cap="none" spc="0" normalizeH="0" baseline="0" noProof="0" dirty="0">
                <a:ln>
                  <a:noFill/>
                </a:ln>
                <a:solidFill>
                  <a:srgbClr val="FFFFFF"/>
                </a:solidFill>
                <a:effectLst/>
                <a:uLnTx/>
                <a:uFillTx/>
              </a:endParaRPr>
            </a:p>
          </p:txBody>
        </p:sp>
      </p:grpSp>
      <p:sp>
        <p:nvSpPr>
          <p:cNvPr id="3469" name="Google Shape;3671;p41">
            <a:extLst>
              <a:ext uri="{FF2B5EF4-FFF2-40B4-BE49-F238E27FC236}">
                <a16:creationId xmlns:a16="http://schemas.microsoft.com/office/drawing/2014/main" id="{43575EBC-E9F7-F6D6-FC8F-61E975D6277E}"/>
              </a:ext>
            </a:extLst>
          </p:cNvPr>
          <p:cNvSpPr txBox="1"/>
          <p:nvPr/>
        </p:nvSpPr>
        <p:spPr>
          <a:xfrm flipH="1">
            <a:off x="2981006" y="3347414"/>
            <a:ext cx="2440590" cy="1672994"/>
          </a:xfrm>
          <a:prstGeom prst="rect">
            <a:avLst/>
          </a:prstGeom>
          <a:noFill/>
          <a:ln>
            <a:noFill/>
          </a:ln>
        </p:spPr>
        <p:txBody>
          <a:bodyPr spcFirstLastPara="1" wrap="square" lIns="0" tIns="0" rIns="0" bIns="91425" anchor="t" anchorCtr="0">
            <a:noAutofit/>
          </a:bodyPr>
          <a:lstStyle/>
          <a:p>
            <a:pPr algn="just"/>
            <a:r>
              <a:rPr lang="en-US" sz="1800" dirty="0" err="1">
                <a:solidFill>
                  <a:srgbClr val="FF0000"/>
                </a:solidFill>
                <a:effectLst/>
                <a:latin typeface="Times New Roman" panose="02020603050405020304" pitchFamily="18" charset="0"/>
                <a:ea typeface="Times New Roman" panose="02020603050405020304" pitchFamily="18" charset="0"/>
              </a:rPr>
              <a:t>Lắng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nghe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ý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vấn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sz="1500" dirty="0">
              <a:solidFill>
                <a:srgbClr val="415100"/>
              </a:solidFill>
              <a:latin typeface="Comfortaa"/>
              <a:ea typeface="Comfortaa"/>
              <a:cs typeface="Comfortaa"/>
              <a:sym typeface="Comfortaa"/>
            </a:endParaRPr>
          </a:p>
        </p:txBody>
      </p:sp>
      <p:grpSp>
        <p:nvGrpSpPr>
          <p:cNvPr id="3472" name="Google Shape;3673;p41">
            <a:extLst>
              <a:ext uri="{FF2B5EF4-FFF2-40B4-BE49-F238E27FC236}">
                <a16:creationId xmlns:a16="http://schemas.microsoft.com/office/drawing/2014/main" id="{393591AA-59EE-EDA6-A828-5BDDACD22323}"/>
              </a:ext>
            </a:extLst>
          </p:cNvPr>
          <p:cNvGrpSpPr/>
          <p:nvPr/>
        </p:nvGrpSpPr>
        <p:grpSpPr>
          <a:xfrm rot="-826499">
            <a:off x="383001" y="1201145"/>
            <a:ext cx="720656" cy="737688"/>
            <a:chOff x="6018017" y="1524010"/>
            <a:chExt cx="805282" cy="848989"/>
          </a:xfrm>
        </p:grpSpPr>
        <p:grpSp>
          <p:nvGrpSpPr>
            <p:cNvPr id="3473" name="Google Shape;3674;p41">
              <a:extLst>
                <a:ext uri="{FF2B5EF4-FFF2-40B4-BE49-F238E27FC236}">
                  <a16:creationId xmlns:a16="http://schemas.microsoft.com/office/drawing/2014/main" id="{155592DC-08B6-D0E2-BC7B-4860683CB29F}"/>
                </a:ext>
              </a:extLst>
            </p:cNvPr>
            <p:cNvGrpSpPr/>
            <p:nvPr/>
          </p:nvGrpSpPr>
          <p:grpSpPr>
            <a:xfrm>
              <a:off x="6026082" y="1524010"/>
              <a:ext cx="797217" cy="848989"/>
              <a:chOff x="7169082" y="1676410"/>
              <a:chExt cx="797217" cy="848989"/>
            </a:xfrm>
          </p:grpSpPr>
          <p:sp>
            <p:nvSpPr>
              <p:cNvPr id="3532" name="Google Shape;3675;p41">
                <a:extLst>
                  <a:ext uri="{FF2B5EF4-FFF2-40B4-BE49-F238E27FC236}">
                    <a16:creationId xmlns:a16="http://schemas.microsoft.com/office/drawing/2014/main" id="{C35522D4-FA94-3AB0-291D-3B320991FC76}"/>
                  </a:ext>
                </a:extLst>
              </p:cNvPr>
              <p:cNvSpPr/>
              <p:nvPr/>
            </p:nvSpPr>
            <p:spPr>
              <a:xfrm flipH="1">
                <a:off x="7169082" y="18949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3" name="Google Shape;3676;p41">
                <a:extLst>
                  <a:ext uri="{FF2B5EF4-FFF2-40B4-BE49-F238E27FC236}">
                    <a16:creationId xmlns:a16="http://schemas.microsoft.com/office/drawing/2014/main" id="{69D011CD-4E0F-8C0E-B0CD-30931939C2FC}"/>
                  </a:ext>
                </a:extLst>
              </p:cNvPr>
              <p:cNvSpPr/>
              <p:nvPr/>
            </p:nvSpPr>
            <p:spPr>
              <a:xfrm flipH="1">
                <a:off x="7374001" y="17076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4" name="Google Shape;3677;p41">
                <a:extLst>
                  <a:ext uri="{FF2B5EF4-FFF2-40B4-BE49-F238E27FC236}">
                    <a16:creationId xmlns:a16="http://schemas.microsoft.com/office/drawing/2014/main" id="{DDEE408D-A6EC-8A1F-3FA6-6984BFAB74DF}"/>
                  </a:ext>
                </a:extLst>
              </p:cNvPr>
              <p:cNvSpPr/>
              <p:nvPr/>
            </p:nvSpPr>
            <p:spPr>
              <a:xfrm flipH="1">
                <a:off x="7556157" y="16764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5" name="Google Shape;3678;p41">
                <a:extLst>
                  <a:ext uri="{FF2B5EF4-FFF2-40B4-BE49-F238E27FC236}">
                    <a16:creationId xmlns:a16="http://schemas.microsoft.com/office/drawing/2014/main" id="{983A795F-547C-368C-3F73-B63486998E11}"/>
                  </a:ext>
                </a:extLst>
              </p:cNvPr>
              <p:cNvSpPr/>
              <p:nvPr/>
            </p:nvSpPr>
            <p:spPr>
              <a:xfrm flipH="1">
                <a:off x="7633814" y="17649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474" name="Google Shape;3679;p41">
              <a:extLst>
                <a:ext uri="{FF2B5EF4-FFF2-40B4-BE49-F238E27FC236}">
                  <a16:creationId xmlns:a16="http://schemas.microsoft.com/office/drawing/2014/main" id="{4620638C-CB21-84A4-DBA3-6745D1FFF980}"/>
                </a:ext>
              </a:extLst>
            </p:cNvPr>
            <p:cNvGrpSpPr/>
            <p:nvPr/>
          </p:nvGrpSpPr>
          <p:grpSpPr>
            <a:xfrm>
              <a:off x="6018017" y="1524010"/>
              <a:ext cx="805282" cy="848989"/>
              <a:chOff x="6018017" y="1524010"/>
              <a:chExt cx="805282" cy="848989"/>
            </a:xfrm>
          </p:grpSpPr>
          <p:sp>
            <p:nvSpPr>
              <p:cNvPr id="3505" name="Google Shape;3680;p41">
                <a:extLst>
                  <a:ext uri="{FF2B5EF4-FFF2-40B4-BE49-F238E27FC236}">
                    <a16:creationId xmlns:a16="http://schemas.microsoft.com/office/drawing/2014/main" id="{5F739D7F-373C-B3F4-AC09-A88677F4DD42}"/>
                  </a:ext>
                </a:extLst>
              </p:cNvPr>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6" name="Google Shape;3681;p41">
                <a:extLst>
                  <a:ext uri="{FF2B5EF4-FFF2-40B4-BE49-F238E27FC236}">
                    <a16:creationId xmlns:a16="http://schemas.microsoft.com/office/drawing/2014/main" id="{B3D5698C-32EA-9046-D1D2-77B37445CD69}"/>
                  </a:ext>
                </a:extLst>
              </p:cNvPr>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7" name="Google Shape;3682;p41">
                <a:extLst>
                  <a:ext uri="{FF2B5EF4-FFF2-40B4-BE49-F238E27FC236}">
                    <a16:creationId xmlns:a16="http://schemas.microsoft.com/office/drawing/2014/main" id="{29C22F28-9C8B-136C-5F57-9F1F643C507D}"/>
                  </a:ext>
                </a:extLst>
              </p:cNvPr>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8" name="Google Shape;3683;p41">
                <a:extLst>
                  <a:ext uri="{FF2B5EF4-FFF2-40B4-BE49-F238E27FC236}">
                    <a16:creationId xmlns:a16="http://schemas.microsoft.com/office/drawing/2014/main" id="{7EB0323F-196B-BDA3-7D6E-8531B00DEF91}"/>
                  </a:ext>
                </a:extLst>
              </p:cNvPr>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9" name="Google Shape;3684;p41">
                <a:extLst>
                  <a:ext uri="{FF2B5EF4-FFF2-40B4-BE49-F238E27FC236}">
                    <a16:creationId xmlns:a16="http://schemas.microsoft.com/office/drawing/2014/main" id="{31DA15A3-F853-5F29-CB6F-E0175DFDBD17}"/>
                  </a:ext>
                </a:extLst>
              </p:cNvPr>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0" name="Google Shape;3685;p41">
                <a:extLst>
                  <a:ext uri="{FF2B5EF4-FFF2-40B4-BE49-F238E27FC236}">
                    <a16:creationId xmlns:a16="http://schemas.microsoft.com/office/drawing/2014/main" id="{23AEC28F-DEFC-F7F3-7868-F07DE966ECEC}"/>
                  </a:ext>
                </a:extLst>
              </p:cNvPr>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1" name="Google Shape;3686;p41">
                <a:extLst>
                  <a:ext uri="{FF2B5EF4-FFF2-40B4-BE49-F238E27FC236}">
                    <a16:creationId xmlns:a16="http://schemas.microsoft.com/office/drawing/2014/main" id="{B211AFD4-3132-5EC6-D680-C02E5BF72A74}"/>
                  </a:ext>
                </a:extLst>
              </p:cNvPr>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2" name="Google Shape;3687;p41">
                <a:extLst>
                  <a:ext uri="{FF2B5EF4-FFF2-40B4-BE49-F238E27FC236}">
                    <a16:creationId xmlns:a16="http://schemas.microsoft.com/office/drawing/2014/main" id="{71763F4A-6148-FE8B-935E-08979BE944B6}"/>
                  </a:ext>
                </a:extLst>
              </p:cNvPr>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3" name="Google Shape;3688;p41">
                <a:extLst>
                  <a:ext uri="{FF2B5EF4-FFF2-40B4-BE49-F238E27FC236}">
                    <a16:creationId xmlns:a16="http://schemas.microsoft.com/office/drawing/2014/main" id="{61556AEE-6C19-328F-BCB2-ADF4C3D95128}"/>
                  </a:ext>
                </a:extLst>
              </p:cNvPr>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4" name="Google Shape;3689;p41">
                <a:extLst>
                  <a:ext uri="{FF2B5EF4-FFF2-40B4-BE49-F238E27FC236}">
                    <a16:creationId xmlns:a16="http://schemas.microsoft.com/office/drawing/2014/main" id="{278FC7C7-7147-850F-6FBC-EC8948EF9517}"/>
                  </a:ext>
                </a:extLst>
              </p:cNvPr>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5" name="Google Shape;3690;p41">
                <a:extLst>
                  <a:ext uri="{FF2B5EF4-FFF2-40B4-BE49-F238E27FC236}">
                    <a16:creationId xmlns:a16="http://schemas.microsoft.com/office/drawing/2014/main" id="{8F560082-25C0-EAD4-9A9A-438A453162E1}"/>
                  </a:ext>
                </a:extLst>
              </p:cNvPr>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6" name="Google Shape;3691;p41">
                <a:extLst>
                  <a:ext uri="{FF2B5EF4-FFF2-40B4-BE49-F238E27FC236}">
                    <a16:creationId xmlns:a16="http://schemas.microsoft.com/office/drawing/2014/main" id="{0CF5CDD2-4A59-A8BB-C5A8-36DE33FFDC2D}"/>
                  </a:ext>
                </a:extLst>
              </p:cNvPr>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7" name="Google Shape;3692;p41">
                <a:extLst>
                  <a:ext uri="{FF2B5EF4-FFF2-40B4-BE49-F238E27FC236}">
                    <a16:creationId xmlns:a16="http://schemas.microsoft.com/office/drawing/2014/main" id="{A3A0391F-A482-CDDE-7714-34A2D5DADD28}"/>
                  </a:ext>
                </a:extLst>
              </p:cNvPr>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8" name="Google Shape;3693;p41">
                <a:extLst>
                  <a:ext uri="{FF2B5EF4-FFF2-40B4-BE49-F238E27FC236}">
                    <a16:creationId xmlns:a16="http://schemas.microsoft.com/office/drawing/2014/main" id="{443A5666-CD20-331E-AEC1-BF552F6B5287}"/>
                  </a:ext>
                </a:extLst>
              </p:cNvPr>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9" name="Google Shape;3694;p41">
                <a:extLst>
                  <a:ext uri="{FF2B5EF4-FFF2-40B4-BE49-F238E27FC236}">
                    <a16:creationId xmlns:a16="http://schemas.microsoft.com/office/drawing/2014/main" id="{393A57FB-9627-003D-248A-77F12D4973DA}"/>
                  </a:ext>
                </a:extLst>
              </p:cNvPr>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0" name="Google Shape;3695;p41">
                <a:extLst>
                  <a:ext uri="{FF2B5EF4-FFF2-40B4-BE49-F238E27FC236}">
                    <a16:creationId xmlns:a16="http://schemas.microsoft.com/office/drawing/2014/main" id="{380CA39C-AA6C-02B1-EBDE-D0CE8B1205F3}"/>
                  </a:ext>
                </a:extLst>
              </p:cNvPr>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1" name="Google Shape;3696;p41">
                <a:extLst>
                  <a:ext uri="{FF2B5EF4-FFF2-40B4-BE49-F238E27FC236}">
                    <a16:creationId xmlns:a16="http://schemas.microsoft.com/office/drawing/2014/main" id="{C5CE19C0-F8BB-5515-25AE-B3CB84996D92}"/>
                  </a:ext>
                </a:extLst>
              </p:cNvPr>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2" name="Google Shape;3697;p41">
                <a:extLst>
                  <a:ext uri="{FF2B5EF4-FFF2-40B4-BE49-F238E27FC236}">
                    <a16:creationId xmlns:a16="http://schemas.microsoft.com/office/drawing/2014/main" id="{0EBED43B-786A-23EF-1D39-6A270118D132}"/>
                  </a:ext>
                </a:extLst>
              </p:cNvPr>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3" name="Google Shape;3698;p41">
                <a:extLst>
                  <a:ext uri="{FF2B5EF4-FFF2-40B4-BE49-F238E27FC236}">
                    <a16:creationId xmlns:a16="http://schemas.microsoft.com/office/drawing/2014/main" id="{8BB2479B-86F8-FD01-0E45-A8A271FA6D07}"/>
                  </a:ext>
                </a:extLst>
              </p:cNvPr>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4" name="Google Shape;3699;p41">
                <a:extLst>
                  <a:ext uri="{FF2B5EF4-FFF2-40B4-BE49-F238E27FC236}">
                    <a16:creationId xmlns:a16="http://schemas.microsoft.com/office/drawing/2014/main" id="{263E575B-841A-40BE-BD6F-0E3D5C2B8BAF}"/>
                  </a:ext>
                </a:extLst>
              </p:cNvPr>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5" name="Google Shape;3700;p41">
                <a:extLst>
                  <a:ext uri="{FF2B5EF4-FFF2-40B4-BE49-F238E27FC236}">
                    <a16:creationId xmlns:a16="http://schemas.microsoft.com/office/drawing/2014/main" id="{B9033187-967E-829A-8050-F0C27C482542}"/>
                  </a:ext>
                </a:extLst>
              </p:cNvPr>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6" name="Google Shape;3701;p41">
                <a:extLst>
                  <a:ext uri="{FF2B5EF4-FFF2-40B4-BE49-F238E27FC236}">
                    <a16:creationId xmlns:a16="http://schemas.microsoft.com/office/drawing/2014/main" id="{5F660866-266A-C67B-32D3-76726CA8066B}"/>
                  </a:ext>
                </a:extLst>
              </p:cNvPr>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7" name="Google Shape;3702;p41">
                <a:extLst>
                  <a:ext uri="{FF2B5EF4-FFF2-40B4-BE49-F238E27FC236}">
                    <a16:creationId xmlns:a16="http://schemas.microsoft.com/office/drawing/2014/main" id="{3FB67136-EBC5-511D-A1EB-FC56C3E2F808}"/>
                  </a:ext>
                </a:extLst>
              </p:cNvPr>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8" name="Google Shape;3703;p41">
                <a:extLst>
                  <a:ext uri="{FF2B5EF4-FFF2-40B4-BE49-F238E27FC236}">
                    <a16:creationId xmlns:a16="http://schemas.microsoft.com/office/drawing/2014/main" id="{87F84E2D-91E1-6BE1-B85E-AA8E68E5B715}"/>
                  </a:ext>
                </a:extLst>
              </p:cNvPr>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9" name="Google Shape;3704;p41">
                <a:extLst>
                  <a:ext uri="{FF2B5EF4-FFF2-40B4-BE49-F238E27FC236}">
                    <a16:creationId xmlns:a16="http://schemas.microsoft.com/office/drawing/2014/main" id="{4EF45579-04B5-6825-7CF4-88AC1CDEA989}"/>
                  </a:ext>
                </a:extLst>
              </p:cNvPr>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0" name="Google Shape;3705;p41">
                <a:extLst>
                  <a:ext uri="{FF2B5EF4-FFF2-40B4-BE49-F238E27FC236}">
                    <a16:creationId xmlns:a16="http://schemas.microsoft.com/office/drawing/2014/main" id="{D75E800F-8C9B-28E2-00BE-30E094B69334}"/>
                  </a:ext>
                </a:extLst>
              </p:cNvPr>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1" name="Google Shape;3706;p41">
                <a:extLst>
                  <a:ext uri="{FF2B5EF4-FFF2-40B4-BE49-F238E27FC236}">
                    <a16:creationId xmlns:a16="http://schemas.microsoft.com/office/drawing/2014/main" id="{55DD6D28-7B46-85F4-5D70-AB6CD9C6557F}"/>
                  </a:ext>
                </a:extLst>
              </p:cNvPr>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477" name="Google Shape;3707;p41">
              <a:extLst>
                <a:ext uri="{FF2B5EF4-FFF2-40B4-BE49-F238E27FC236}">
                  <a16:creationId xmlns:a16="http://schemas.microsoft.com/office/drawing/2014/main" id="{DACC396D-AD70-D12D-4F5B-3E0904A8006E}"/>
                </a:ext>
              </a:extLst>
            </p:cNvPr>
            <p:cNvGrpSpPr/>
            <p:nvPr/>
          </p:nvGrpSpPr>
          <p:grpSpPr>
            <a:xfrm>
              <a:off x="6018017" y="1524010"/>
              <a:ext cx="805282" cy="848989"/>
              <a:chOff x="6018017" y="1524010"/>
              <a:chExt cx="805282" cy="848989"/>
            </a:xfrm>
          </p:grpSpPr>
          <p:sp>
            <p:nvSpPr>
              <p:cNvPr id="3478" name="Google Shape;3708;p41">
                <a:extLst>
                  <a:ext uri="{FF2B5EF4-FFF2-40B4-BE49-F238E27FC236}">
                    <a16:creationId xmlns:a16="http://schemas.microsoft.com/office/drawing/2014/main" id="{A414396D-ACF5-DAB4-CDAE-03F19AE18532}"/>
                  </a:ext>
                </a:extLst>
              </p:cNvPr>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rgbClr val="8D97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9" name="Google Shape;3709;p41">
                <a:extLst>
                  <a:ext uri="{FF2B5EF4-FFF2-40B4-BE49-F238E27FC236}">
                    <a16:creationId xmlns:a16="http://schemas.microsoft.com/office/drawing/2014/main" id="{48D093FB-8CDB-1768-A75A-2B2F07FCC138}"/>
                  </a:ext>
                </a:extLst>
              </p:cNvPr>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0" name="Google Shape;3710;p41">
                <a:extLst>
                  <a:ext uri="{FF2B5EF4-FFF2-40B4-BE49-F238E27FC236}">
                    <a16:creationId xmlns:a16="http://schemas.microsoft.com/office/drawing/2014/main" id="{59A467E3-544F-73DA-B93C-FBAB10C22A8F}"/>
                  </a:ext>
                </a:extLst>
              </p:cNvPr>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1" name="Google Shape;3711;p41">
                <a:extLst>
                  <a:ext uri="{FF2B5EF4-FFF2-40B4-BE49-F238E27FC236}">
                    <a16:creationId xmlns:a16="http://schemas.microsoft.com/office/drawing/2014/main" id="{92BD712F-DA14-2CD0-8D88-60C976161C49}"/>
                  </a:ext>
                </a:extLst>
              </p:cNvPr>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2" name="Google Shape;3712;p41">
                <a:extLst>
                  <a:ext uri="{FF2B5EF4-FFF2-40B4-BE49-F238E27FC236}">
                    <a16:creationId xmlns:a16="http://schemas.microsoft.com/office/drawing/2014/main" id="{4C7248CD-11E0-3D50-C8A9-C273F6AD853B}"/>
                  </a:ext>
                </a:extLst>
              </p:cNvPr>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3" name="Google Shape;3713;p41">
                <a:extLst>
                  <a:ext uri="{FF2B5EF4-FFF2-40B4-BE49-F238E27FC236}">
                    <a16:creationId xmlns:a16="http://schemas.microsoft.com/office/drawing/2014/main" id="{E00A6B80-3C06-15AB-F945-BB5EDEBC5EEB}"/>
                  </a:ext>
                </a:extLst>
              </p:cNvPr>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4" name="Google Shape;3714;p41">
                <a:extLst>
                  <a:ext uri="{FF2B5EF4-FFF2-40B4-BE49-F238E27FC236}">
                    <a16:creationId xmlns:a16="http://schemas.microsoft.com/office/drawing/2014/main" id="{DA4693CF-C494-FDFA-3B22-BC45AD91B8B6}"/>
                  </a:ext>
                </a:extLst>
              </p:cNvPr>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5" name="Google Shape;3715;p41">
                <a:extLst>
                  <a:ext uri="{FF2B5EF4-FFF2-40B4-BE49-F238E27FC236}">
                    <a16:creationId xmlns:a16="http://schemas.microsoft.com/office/drawing/2014/main" id="{A2CB48AB-596B-7190-9572-7EC77178EF20}"/>
                  </a:ext>
                </a:extLst>
              </p:cNvPr>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6" name="Google Shape;3716;p41">
                <a:extLst>
                  <a:ext uri="{FF2B5EF4-FFF2-40B4-BE49-F238E27FC236}">
                    <a16:creationId xmlns:a16="http://schemas.microsoft.com/office/drawing/2014/main" id="{27235EC0-F02C-2A3A-7D88-A3FC8D14EAEB}"/>
                  </a:ext>
                </a:extLst>
              </p:cNvPr>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7" name="Google Shape;3717;p41">
                <a:extLst>
                  <a:ext uri="{FF2B5EF4-FFF2-40B4-BE49-F238E27FC236}">
                    <a16:creationId xmlns:a16="http://schemas.microsoft.com/office/drawing/2014/main" id="{B91E8644-4FAA-6B0F-067C-B3D325D5D0D2}"/>
                  </a:ext>
                </a:extLst>
              </p:cNvPr>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8" name="Google Shape;3718;p41">
                <a:extLst>
                  <a:ext uri="{FF2B5EF4-FFF2-40B4-BE49-F238E27FC236}">
                    <a16:creationId xmlns:a16="http://schemas.microsoft.com/office/drawing/2014/main" id="{2648E055-BEE4-992A-340A-0C6B61D7A86F}"/>
                  </a:ext>
                </a:extLst>
              </p:cNvPr>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9" name="Google Shape;3719;p41">
                <a:extLst>
                  <a:ext uri="{FF2B5EF4-FFF2-40B4-BE49-F238E27FC236}">
                    <a16:creationId xmlns:a16="http://schemas.microsoft.com/office/drawing/2014/main" id="{C4CB1906-F6D7-136A-3188-0833065EFB27}"/>
                  </a:ext>
                </a:extLst>
              </p:cNvPr>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rgbClr val="8D97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0" name="Google Shape;3720;p41">
                <a:extLst>
                  <a:ext uri="{FF2B5EF4-FFF2-40B4-BE49-F238E27FC236}">
                    <a16:creationId xmlns:a16="http://schemas.microsoft.com/office/drawing/2014/main" id="{1B89C000-F49E-6652-1F43-9A93B59DC89F}"/>
                  </a:ext>
                </a:extLst>
              </p:cNvPr>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1" name="Google Shape;3721;p41">
                <a:extLst>
                  <a:ext uri="{FF2B5EF4-FFF2-40B4-BE49-F238E27FC236}">
                    <a16:creationId xmlns:a16="http://schemas.microsoft.com/office/drawing/2014/main" id="{D6F2A869-6CB3-574D-6979-7A0954674948}"/>
                  </a:ext>
                </a:extLst>
              </p:cNvPr>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2" name="Google Shape;3722;p41">
                <a:extLst>
                  <a:ext uri="{FF2B5EF4-FFF2-40B4-BE49-F238E27FC236}">
                    <a16:creationId xmlns:a16="http://schemas.microsoft.com/office/drawing/2014/main" id="{7811E06B-BB36-B434-FD03-C58B50EC82D9}"/>
                  </a:ext>
                </a:extLst>
              </p:cNvPr>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3" name="Google Shape;3723;p41">
                <a:extLst>
                  <a:ext uri="{FF2B5EF4-FFF2-40B4-BE49-F238E27FC236}">
                    <a16:creationId xmlns:a16="http://schemas.microsoft.com/office/drawing/2014/main" id="{C352153B-DAB4-2E3C-1E4F-BCE9D195D2E0}"/>
                  </a:ext>
                </a:extLst>
              </p:cNvPr>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4" name="Google Shape;3724;p41">
                <a:extLst>
                  <a:ext uri="{FF2B5EF4-FFF2-40B4-BE49-F238E27FC236}">
                    <a16:creationId xmlns:a16="http://schemas.microsoft.com/office/drawing/2014/main" id="{DB05F839-06BA-D16F-B777-2E14E4972C33}"/>
                  </a:ext>
                </a:extLst>
              </p:cNvPr>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5" name="Google Shape;3725;p41">
                <a:extLst>
                  <a:ext uri="{FF2B5EF4-FFF2-40B4-BE49-F238E27FC236}">
                    <a16:creationId xmlns:a16="http://schemas.microsoft.com/office/drawing/2014/main" id="{EA77C15C-8F4C-D44A-A62A-95AE7F7261F6}"/>
                  </a:ext>
                </a:extLst>
              </p:cNvPr>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6" name="Google Shape;3726;p41">
                <a:extLst>
                  <a:ext uri="{FF2B5EF4-FFF2-40B4-BE49-F238E27FC236}">
                    <a16:creationId xmlns:a16="http://schemas.microsoft.com/office/drawing/2014/main" id="{1597CA23-0D43-4EE0-424A-41AD85859579}"/>
                  </a:ext>
                </a:extLst>
              </p:cNvPr>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7" name="Google Shape;3727;p41">
                <a:extLst>
                  <a:ext uri="{FF2B5EF4-FFF2-40B4-BE49-F238E27FC236}">
                    <a16:creationId xmlns:a16="http://schemas.microsoft.com/office/drawing/2014/main" id="{49CD9EFD-0496-A2C0-8EA6-05E779148D36}"/>
                  </a:ext>
                </a:extLst>
              </p:cNvPr>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8" name="Google Shape;3728;p41">
                <a:extLst>
                  <a:ext uri="{FF2B5EF4-FFF2-40B4-BE49-F238E27FC236}">
                    <a16:creationId xmlns:a16="http://schemas.microsoft.com/office/drawing/2014/main" id="{50954752-BBD6-BFAE-0113-B614478D09FC}"/>
                  </a:ext>
                </a:extLst>
              </p:cNvPr>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9" name="Google Shape;3729;p41">
                <a:extLst>
                  <a:ext uri="{FF2B5EF4-FFF2-40B4-BE49-F238E27FC236}">
                    <a16:creationId xmlns:a16="http://schemas.microsoft.com/office/drawing/2014/main" id="{034220E6-F72A-39E4-0478-61E703E4E784}"/>
                  </a:ext>
                </a:extLst>
              </p:cNvPr>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0" name="Google Shape;3730;p41">
                <a:extLst>
                  <a:ext uri="{FF2B5EF4-FFF2-40B4-BE49-F238E27FC236}">
                    <a16:creationId xmlns:a16="http://schemas.microsoft.com/office/drawing/2014/main" id="{D033DE81-0121-BB98-60CD-460D9B2525B9}"/>
                  </a:ext>
                </a:extLst>
              </p:cNvPr>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1" name="Google Shape;3731;p41">
                <a:extLst>
                  <a:ext uri="{FF2B5EF4-FFF2-40B4-BE49-F238E27FC236}">
                    <a16:creationId xmlns:a16="http://schemas.microsoft.com/office/drawing/2014/main" id="{23113115-7303-A48A-C674-D6E28F0D9F74}"/>
                  </a:ext>
                </a:extLst>
              </p:cNvPr>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2" name="Google Shape;3732;p41">
                <a:extLst>
                  <a:ext uri="{FF2B5EF4-FFF2-40B4-BE49-F238E27FC236}">
                    <a16:creationId xmlns:a16="http://schemas.microsoft.com/office/drawing/2014/main" id="{F0769344-771C-FC98-2945-801A5FBCC6D2}"/>
                  </a:ext>
                </a:extLst>
              </p:cNvPr>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3" name="Google Shape;3733;p41">
                <a:extLst>
                  <a:ext uri="{FF2B5EF4-FFF2-40B4-BE49-F238E27FC236}">
                    <a16:creationId xmlns:a16="http://schemas.microsoft.com/office/drawing/2014/main" id="{90EBBB0B-DFE6-DCED-67C3-24C4ACCCE6B1}"/>
                  </a:ext>
                </a:extLst>
              </p:cNvPr>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4" name="Google Shape;3734;p41">
                <a:extLst>
                  <a:ext uri="{FF2B5EF4-FFF2-40B4-BE49-F238E27FC236}">
                    <a16:creationId xmlns:a16="http://schemas.microsoft.com/office/drawing/2014/main" id="{B6DE648E-9079-45E8-72C7-D8F5823A4028}"/>
                  </a:ext>
                </a:extLst>
              </p:cNvPr>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563" name="Google Shape;3669;p41">
            <a:extLst>
              <a:ext uri="{FF2B5EF4-FFF2-40B4-BE49-F238E27FC236}">
                <a16:creationId xmlns:a16="http://schemas.microsoft.com/office/drawing/2014/main" id="{0EA70AC9-495A-DE0D-1BBD-A938694F9DE1}"/>
              </a:ext>
            </a:extLst>
          </p:cNvPr>
          <p:cNvGrpSpPr/>
          <p:nvPr/>
        </p:nvGrpSpPr>
        <p:grpSpPr>
          <a:xfrm>
            <a:off x="7271622" y="2252197"/>
            <a:ext cx="784735" cy="778486"/>
            <a:chOff x="5519489" y="2520546"/>
            <a:chExt cx="784735" cy="778486"/>
          </a:xfrm>
        </p:grpSpPr>
        <p:sp>
          <p:nvSpPr>
            <p:cNvPr id="3564" name="Google Shape;3670;p41">
              <a:extLst>
                <a:ext uri="{FF2B5EF4-FFF2-40B4-BE49-F238E27FC236}">
                  <a16:creationId xmlns:a16="http://schemas.microsoft.com/office/drawing/2014/main" id="{D0C8E525-63C6-CF50-B898-1C66D3BC206E}"/>
                </a:ext>
              </a:extLst>
            </p:cNvPr>
            <p:cNvSpPr/>
            <p:nvPr/>
          </p:nvSpPr>
          <p:spPr>
            <a:xfrm>
              <a:off x="5519489"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65" name="Google Shape;3637;p41">
              <a:extLst>
                <a:ext uri="{FF2B5EF4-FFF2-40B4-BE49-F238E27FC236}">
                  <a16:creationId xmlns:a16="http://schemas.microsoft.com/office/drawing/2014/main" id="{3BCD59DE-EC4E-C49D-D306-9F638E6A4EBC}"/>
                </a:ext>
              </a:extLst>
            </p:cNvPr>
            <p:cNvSpPr/>
            <p:nvPr/>
          </p:nvSpPr>
          <p:spPr>
            <a:xfrm>
              <a:off x="5550624" y="2545432"/>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FFFFFF"/>
                  </a:solidFill>
                  <a:effectLst/>
                  <a:uLnTx/>
                  <a:uFillTx/>
                  <a:latin typeface="Fredoka One"/>
                  <a:ea typeface="Fredoka One"/>
                  <a:cs typeface="Fredoka One"/>
                  <a:sym typeface="Fredoka One"/>
                </a:rPr>
                <a:t>05</a:t>
              </a:r>
              <a:endParaRPr kumimoji="0" sz="2200" b="0" i="0" u="none" strike="noStrike" kern="0" cap="none" spc="0" normalizeH="0" baseline="0" noProof="0" dirty="0">
                <a:ln>
                  <a:noFill/>
                </a:ln>
                <a:solidFill>
                  <a:srgbClr val="FFFFFF"/>
                </a:solidFill>
                <a:effectLst/>
                <a:uLnTx/>
                <a:uFillTx/>
              </a:endParaRPr>
            </a:p>
          </p:txBody>
        </p:sp>
      </p:grpSp>
      <p:cxnSp>
        <p:nvCxnSpPr>
          <p:cNvPr id="3562" name="Google Shape;3639;p41">
            <a:extLst>
              <a:ext uri="{FF2B5EF4-FFF2-40B4-BE49-F238E27FC236}">
                <a16:creationId xmlns:a16="http://schemas.microsoft.com/office/drawing/2014/main" id="{B812F2D5-A806-9B5B-05CD-546EA16598A0}"/>
              </a:ext>
            </a:extLst>
          </p:cNvPr>
          <p:cNvCxnSpPr>
            <a:cxnSpLocks/>
          </p:cNvCxnSpPr>
          <p:nvPr/>
        </p:nvCxnSpPr>
        <p:spPr>
          <a:xfrm flipH="1" flipV="1">
            <a:off x="7704962" y="3029873"/>
            <a:ext cx="304059" cy="450178"/>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575" name="TextBox 3574">
            <a:extLst>
              <a:ext uri="{FF2B5EF4-FFF2-40B4-BE49-F238E27FC236}">
                <a16:creationId xmlns:a16="http://schemas.microsoft.com/office/drawing/2014/main" id="{26D4F306-FDFB-CD29-0A3D-851DF0AE6BE7}"/>
              </a:ext>
            </a:extLst>
          </p:cNvPr>
          <p:cNvSpPr txBox="1"/>
          <p:nvPr/>
        </p:nvSpPr>
        <p:spPr>
          <a:xfrm>
            <a:off x="5811417" y="3340314"/>
            <a:ext cx="2660808" cy="1477328"/>
          </a:xfrm>
          <a:prstGeom prst="rect">
            <a:avLst/>
          </a:prstGeom>
          <a:noFill/>
        </p:spPr>
        <p:txBody>
          <a:bodyPr wrap="square">
            <a:spAutoFit/>
          </a:bodyPr>
          <a:lstStyle/>
          <a:p>
            <a:pPr algn="just"/>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bình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đẳng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khách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chuẩn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mực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học.</a:t>
            </a:r>
            <a:endParaRPr lang="vi-VN" sz="1200" dirty="0">
              <a:solidFill>
                <a:srgbClr val="415100"/>
              </a:solidFill>
              <a:latin typeface="Comfortaa"/>
              <a:ea typeface="Comfortaa"/>
              <a:cs typeface="Comfortaa"/>
              <a:sym typeface="Comfortaa"/>
            </a:endParaRPr>
          </a:p>
        </p:txBody>
      </p:sp>
    </p:spTree>
    <p:extLst>
      <p:ext uri="{BB962C8B-B14F-4D97-AF65-F5344CB8AC3E}">
        <p14:creationId xmlns:p14="http://schemas.microsoft.com/office/powerpoint/2010/main" val="7556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57"/>
                                        </p:tgtEl>
                                        <p:attrNameLst>
                                          <p:attrName>style.visibility</p:attrName>
                                        </p:attrNameLst>
                                      </p:cBhvr>
                                      <p:to>
                                        <p:strVal val="visible"/>
                                      </p:to>
                                    </p:set>
                                    <p:animEffect transition="in" filter="wipe(down)">
                                      <p:cBhvr>
                                        <p:cTn id="7" dur="500"/>
                                        <p:tgtEl>
                                          <p:spTgt spid="345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460"/>
                                        </p:tgtEl>
                                        <p:attrNameLst>
                                          <p:attrName>style.visibility</p:attrName>
                                        </p:attrNameLst>
                                      </p:cBhvr>
                                      <p:to>
                                        <p:strVal val="visible"/>
                                      </p:to>
                                    </p:set>
                                    <p:animEffect transition="in" filter="wipe(down)">
                                      <p:cBhvr>
                                        <p:cTn id="13" dur="500"/>
                                        <p:tgtEl>
                                          <p:spTgt spid="3460"/>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3463"/>
                                        </p:tgtEl>
                                        <p:attrNameLst>
                                          <p:attrName>style.visibility</p:attrName>
                                        </p:attrNameLst>
                                      </p:cBhvr>
                                      <p:to>
                                        <p:strVal val="visible"/>
                                      </p:to>
                                    </p:set>
                                    <p:animEffect transition="in" filter="wipe(down)">
                                      <p:cBhvr>
                                        <p:cTn id="19" dur="500"/>
                                        <p:tgtEl>
                                          <p:spTgt spid="3463"/>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3466"/>
                                        </p:tgtEl>
                                        <p:attrNameLst>
                                          <p:attrName>style.visibility</p:attrName>
                                        </p:attrNameLst>
                                      </p:cBhvr>
                                      <p:to>
                                        <p:strVal val="visible"/>
                                      </p:to>
                                    </p:set>
                                    <p:animEffect transition="in" filter="wipe(down)">
                                      <p:cBhvr>
                                        <p:cTn id="25" dur="500"/>
                                        <p:tgtEl>
                                          <p:spTgt spid="3466"/>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3563"/>
                                        </p:tgtEl>
                                        <p:attrNameLst>
                                          <p:attrName>style.visibility</p:attrName>
                                        </p:attrNameLst>
                                      </p:cBhvr>
                                      <p:to>
                                        <p:strVal val="visible"/>
                                      </p:to>
                                    </p:set>
                                    <p:animEffect transition="in" filter="wipe(down)">
                                      <p:cBhvr>
                                        <p:cTn id="31" dur="500"/>
                                        <p:tgtEl>
                                          <p:spTgt spid="356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69"/>
                                        </p:tgtEl>
                                        <p:attrNameLst>
                                          <p:attrName>style.visibility</p:attrName>
                                        </p:attrNameLst>
                                      </p:cBhvr>
                                      <p:to>
                                        <p:strVal val="visible"/>
                                      </p:to>
                                    </p:set>
                                    <p:animEffect transition="in" filter="wipe(down)">
                                      <p:cBhvr>
                                        <p:cTn id="52" dur="500"/>
                                        <p:tgtEl>
                                          <p:spTgt spid="3469"/>
                                        </p:tgtEl>
                                      </p:cBhvr>
                                    </p:animEffect>
                                  </p:childTnLst>
                                </p:cTn>
                              </p:par>
                              <p:par>
                                <p:cTn id="53" presetID="2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562"/>
                                        </p:tgtEl>
                                        <p:attrNameLst>
                                          <p:attrName>style.visibility</p:attrName>
                                        </p:attrNameLst>
                                      </p:cBhvr>
                                      <p:to>
                                        <p:strVal val="visible"/>
                                      </p:to>
                                    </p:set>
                                    <p:animEffect transition="in" filter="wipe(down)">
                                      <p:cBhvr>
                                        <p:cTn id="68" dur="500"/>
                                        <p:tgtEl>
                                          <p:spTgt spid="356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575"/>
                                        </p:tgtEl>
                                        <p:attrNameLst>
                                          <p:attrName>style.visibility</p:attrName>
                                        </p:attrNameLst>
                                      </p:cBhvr>
                                      <p:to>
                                        <p:strVal val="visible"/>
                                      </p:to>
                                    </p:set>
                                    <p:animEffect transition="in" filter="wipe(down)">
                                      <p:cBhvr>
                                        <p:cTn id="71" dur="500"/>
                                        <p:tgtEl>
                                          <p:spTgt spid="3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1" grpId="0"/>
      <p:bldP spid="3469" grpId="0"/>
      <p:bldP spid="35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5" name="Google Shape;3475;p40"/>
          <p:cNvSpPr txBox="1">
            <a:spLocks noGrp="1"/>
          </p:cNvSpPr>
          <p:nvPr>
            <p:ph type="title"/>
          </p:nvPr>
        </p:nvSpPr>
        <p:spPr>
          <a:xfrm>
            <a:off x="918965" y="944281"/>
            <a:ext cx="2808000" cy="4782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a:latin typeface="+mj-lt"/>
                <a:cs typeface="Times New Roman" panose="02020603050405020304" pitchFamily="18" charset="0"/>
              </a:rPr>
              <a:t>Nhiệm vụ cụ thể </a:t>
            </a:r>
            <a:endParaRPr dirty="0">
              <a:latin typeface="+mj-lt"/>
              <a:cs typeface="Times New Roman" panose="02020603050405020304" pitchFamily="18" charset="0"/>
            </a:endParaRPr>
          </a:p>
        </p:txBody>
      </p:sp>
      <p:sp>
        <p:nvSpPr>
          <p:cNvPr id="2" name="Google Shape;3463;p39">
            <a:extLst>
              <a:ext uri="{FF2B5EF4-FFF2-40B4-BE49-F238E27FC236}">
                <a16:creationId xmlns:a16="http://schemas.microsoft.com/office/drawing/2014/main" id="{E6B46C4B-FAF6-8B86-CD19-9E6C0B08F910}"/>
              </a:ext>
            </a:extLst>
          </p:cNvPr>
          <p:cNvSpPr txBox="1">
            <a:spLocks/>
          </p:cNvSpPr>
          <p:nvPr/>
        </p:nvSpPr>
        <p:spPr>
          <a:xfrm>
            <a:off x="1685714" y="299404"/>
            <a:ext cx="5785350" cy="646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vi-VN" dirty="0">
                <a:solidFill>
                  <a:srgbClr val="00B050"/>
                </a:solidFill>
                <a:latin typeface="+mj-lt"/>
              </a:rPr>
              <a:t>III. NHIỆM VỤ VÀ GIẢI PHÁP</a:t>
            </a:r>
          </a:p>
        </p:txBody>
      </p:sp>
      <p:cxnSp>
        <p:nvCxnSpPr>
          <p:cNvPr id="4" name="Google Shape;3629;p41">
            <a:extLst>
              <a:ext uri="{FF2B5EF4-FFF2-40B4-BE49-F238E27FC236}">
                <a16:creationId xmlns:a16="http://schemas.microsoft.com/office/drawing/2014/main" id="{489D3F87-AF7C-B652-61F3-9FC99897EDCD}"/>
              </a:ext>
            </a:extLst>
          </p:cNvPr>
          <p:cNvCxnSpPr>
            <a:cxnSpLocks/>
            <a:stCxn id="3458" idx="6"/>
            <a:endCxn id="3461" idx="2"/>
          </p:cNvCxnSpPr>
          <p:nvPr/>
        </p:nvCxnSpPr>
        <p:spPr>
          <a:xfrm>
            <a:off x="1052914" y="2755476"/>
            <a:ext cx="893067" cy="428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 name="Google Shape;3632;p41">
            <a:extLst>
              <a:ext uri="{FF2B5EF4-FFF2-40B4-BE49-F238E27FC236}">
                <a16:creationId xmlns:a16="http://schemas.microsoft.com/office/drawing/2014/main" id="{CB2DDD88-995F-8541-364D-F49F6A434013}"/>
              </a:ext>
            </a:extLst>
          </p:cNvPr>
          <p:cNvCxnSpPr>
            <a:cxnSpLocks/>
            <a:stCxn id="3459" idx="4"/>
          </p:cNvCxnSpPr>
          <p:nvPr/>
        </p:nvCxnSpPr>
        <p:spPr>
          <a:xfrm>
            <a:off x="682995" y="3121698"/>
            <a:ext cx="329830" cy="40639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 name="Google Shape;3633;p41">
            <a:extLst>
              <a:ext uri="{FF2B5EF4-FFF2-40B4-BE49-F238E27FC236}">
                <a16:creationId xmlns:a16="http://schemas.microsoft.com/office/drawing/2014/main" id="{DC364D5B-2BCB-1381-CDF6-A4E1DDAA246C}"/>
              </a:ext>
            </a:extLst>
          </p:cNvPr>
          <p:cNvCxnSpPr>
            <a:cxnSpLocks/>
          </p:cNvCxnSpPr>
          <p:nvPr/>
        </p:nvCxnSpPr>
        <p:spPr>
          <a:xfrm flipH="1">
            <a:off x="2355524" y="2078542"/>
            <a:ext cx="525241" cy="705541"/>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 name="Google Shape;3634;p41">
            <a:extLst>
              <a:ext uri="{FF2B5EF4-FFF2-40B4-BE49-F238E27FC236}">
                <a16:creationId xmlns:a16="http://schemas.microsoft.com/office/drawing/2014/main" id="{71A7225D-6E11-C158-45B1-20A924249F75}"/>
              </a:ext>
            </a:extLst>
          </p:cNvPr>
          <p:cNvCxnSpPr>
            <a:cxnSpLocks/>
            <a:stCxn id="3465" idx="4"/>
            <a:endCxn id="3469" idx="0"/>
          </p:cNvCxnSpPr>
          <p:nvPr/>
        </p:nvCxnSpPr>
        <p:spPr>
          <a:xfrm>
            <a:off x="4019829" y="3117850"/>
            <a:ext cx="172038" cy="587979"/>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 name="Google Shape;3636;p41">
            <a:extLst>
              <a:ext uri="{FF2B5EF4-FFF2-40B4-BE49-F238E27FC236}">
                <a16:creationId xmlns:a16="http://schemas.microsoft.com/office/drawing/2014/main" id="{380F0DE1-EF68-71D8-891D-5698573AF03D}"/>
              </a:ext>
            </a:extLst>
          </p:cNvPr>
          <p:cNvCxnSpPr>
            <a:cxnSpLocks/>
          </p:cNvCxnSpPr>
          <p:nvPr/>
        </p:nvCxnSpPr>
        <p:spPr>
          <a:xfrm flipH="1">
            <a:off x="5897632" y="2078542"/>
            <a:ext cx="196045" cy="306457"/>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Google Shape;3638;p41">
            <a:extLst>
              <a:ext uri="{FF2B5EF4-FFF2-40B4-BE49-F238E27FC236}">
                <a16:creationId xmlns:a16="http://schemas.microsoft.com/office/drawing/2014/main" id="{492ED57F-6C46-6379-172A-D0589C5838EB}"/>
              </a:ext>
            </a:extLst>
          </p:cNvPr>
          <p:cNvCxnSpPr>
            <a:stCxn id="3462" idx="6"/>
            <a:endCxn id="3465" idx="2"/>
          </p:cNvCxnSpPr>
          <p:nvPr/>
        </p:nvCxnSpPr>
        <p:spPr>
          <a:xfrm flipV="1">
            <a:off x="2699581" y="2741050"/>
            <a:ext cx="943448" cy="9569"/>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Google Shape;3639;p41">
            <a:extLst>
              <a:ext uri="{FF2B5EF4-FFF2-40B4-BE49-F238E27FC236}">
                <a16:creationId xmlns:a16="http://schemas.microsoft.com/office/drawing/2014/main" id="{02C8E967-986C-D404-AA55-C89549DFEE75}"/>
              </a:ext>
            </a:extLst>
          </p:cNvPr>
          <p:cNvCxnSpPr>
            <a:stCxn id="3465" idx="6"/>
            <a:endCxn id="3468" idx="2"/>
          </p:cNvCxnSpPr>
          <p:nvPr/>
        </p:nvCxnSpPr>
        <p:spPr>
          <a:xfrm>
            <a:off x="4396629" y="2741050"/>
            <a:ext cx="943448" cy="979"/>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Google Shape;3640;p41">
            <a:extLst>
              <a:ext uri="{FF2B5EF4-FFF2-40B4-BE49-F238E27FC236}">
                <a16:creationId xmlns:a16="http://schemas.microsoft.com/office/drawing/2014/main" id="{E63D3DC2-2C47-54B7-A7BE-A00E7CB0D256}"/>
              </a:ext>
            </a:extLst>
          </p:cNvPr>
          <p:cNvCxnSpPr>
            <a:cxnSpLocks/>
            <a:stCxn id="3468" idx="6"/>
            <a:endCxn id="3564" idx="2"/>
          </p:cNvCxnSpPr>
          <p:nvPr/>
        </p:nvCxnSpPr>
        <p:spPr>
          <a:xfrm flipV="1">
            <a:off x="6093677" y="2687219"/>
            <a:ext cx="995240" cy="5481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3" name="Google Shape;3643;p41">
            <a:extLst>
              <a:ext uri="{FF2B5EF4-FFF2-40B4-BE49-F238E27FC236}">
                <a16:creationId xmlns:a16="http://schemas.microsoft.com/office/drawing/2014/main" id="{63CC2CB7-7EF1-CEEC-4125-7EEBC8DB8304}"/>
              </a:ext>
            </a:extLst>
          </p:cNvPr>
          <p:cNvSpPr txBox="1"/>
          <p:nvPr/>
        </p:nvSpPr>
        <p:spPr>
          <a:xfrm flipH="1">
            <a:off x="383317" y="3551938"/>
            <a:ext cx="1655876" cy="677517"/>
          </a:xfrm>
          <a:prstGeom prst="rect">
            <a:avLst/>
          </a:prstGeom>
          <a:noFill/>
          <a:ln>
            <a:noFill/>
          </a:ln>
        </p:spPr>
        <p:txBody>
          <a:bodyPr spcFirstLastPara="1" wrap="square" lIns="0" tIns="0" rIns="0" bIns="91425" anchor="t" anchorCtr="0">
            <a:noAutofit/>
          </a:bodyPr>
          <a:lstStyle/>
          <a:p>
            <a:pPr algn="ctr"/>
            <a:r>
              <a:rPr lang="vi-VN" sz="1800" dirty="0">
                <a:solidFill>
                  <a:srgbClr val="415100"/>
                </a:solidFill>
                <a:latin typeface="+mj-lt"/>
                <a:ea typeface="Comfortaa"/>
                <a:cs typeface="Comfortaa"/>
                <a:sym typeface="Comfortaa"/>
              </a:rPr>
              <a:t>Công tác chỉ đạo, điều hành</a:t>
            </a:r>
            <a:endParaRPr sz="1800" dirty="0">
              <a:solidFill>
                <a:srgbClr val="415100"/>
              </a:solidFill>
              <a:latin typeface="+mj-lt"/>
              <a:ea typeface="Comfortaa"/>
              <a:cs typeface="Comfortaa"/>
              <a:sym typeface="Comfortaa"/>
            </a:endParaRPr>
          </a:p>
        </p:txBody>
      </p:sp>
      <p:sp>
        <p:nvSpPr>
          <p:cNvPr id="14" name="Google Shape;3644;p41">
            <a:extLst>
              <a:ext uri="{FF2B5EF4-FFF2-40B4-BE49-F238E27FC236}">
                <a16:creationId xmlns:a16="http://schemas.microsoft.com/office/drawing/2014/main" id="{0CA4C311-EE3F-E8EC-7140-986B8C8E6E6E}"/>
              </a:ext>
            </a:extLst>
          </p:cNvPr>
          <p:cNvSpPr txBox="1"/>
          <p:nvPr/>
        </p:nvSpPr>
        <p:spPr>
          <a:xfrm flipH="1">
            <a:off x="5340077" y="1336873"/>
            <a:ext cx="1508405" cy="441329"/>
          </a:xfrm>
          <a:prstGeom prst="rect">
            <a:avLst/>
          </a:prstGeom>
          <a:noFill/>
          <a:ln>
            <a:noFill/>
          </a:ln>
        </p:spPr>
        <p:txBody>
          <a:bodyPr spcFirstLastPara="1" wrap="square" lIns="0" tIns="0" rIns="0" bIns="91425" anchor="t" anchorCtr="0">
            <a:noAutofit/>
          </a:bodyPr>
          <a:lstStyle/>
          <a:p>
            <a:pPr algn="ctr"/>
            <a:r>
              <a:rPr lang="vi-VN" sz="1800" dirty="0">
                <a:solidFill>
                  <a:srgbClr val="415100"/>
                </a:solidFill>
                <a:latin typeface="+mj-lt"/>
                <a:ea typeface="Comfortaa"/>
                <a:cs typeface="Comfortaa"/>
                <a:sym typeface="Comfortaa"/>
              </a:rPr>
              <a:t>Công tác can thiệp, trợ giúp</a:t>
            </a:r>
            <a:endParaRPr sz="1800" dirty="0">
              <a:solidFill>
                <a:srgbClr val="415100"/>
              </a:solidFill>
              <a:latin typeface="+mj-lt"/>
              <a:ea typeface="Comfortaa"/>
              <a:cs typeface="Comfortaa"/>
              <a:sym typeface="Comfortaa"/>
            </a:endParaRPr>
          </a:p>
        </p:txBody>
      </p:sp>
      <p:grpSp>
        <p:nvGrpSpPr>
          <p:cNvPr id="15" name="Google Shape;3645;p41">
            <a:extLst>
              <a:ext uri="{FF2B5EF4-FFF2-40B4-BE49-F238E27FC236}">
                <a16:creationId xmlns:a16="http://schemas.microsoft.com/office/drawing/2014/main" id="{E3A4E655-6CD9-0A2F-E39A-DFF7285543D4}"/>
              </a:ext>
            </a:extLst>
          </p:cNvPr>
          <p:cNvGrpSpPr/>
          <p:nvPr/>
        </p:nvGrpSpPr>
        <p:grpSpPr>
          <a:xfrm rot="-10468072">
            <a:off x="7466165" y="4588273"/>
            <a:ext cx="400702" cy="462478"/>
            <a:chOff x="1791075" y="4475209"/>
            <a:chExt cx="445907" cy="500198"/>
          </a:xfrm>
        </p:grpSpPr>
        <p:sp>
          <p:nvSpPr>
            <p:cNvPr id="16" name="Google Shape;3646;p41">
              <a:extLst>
                <a:ext uri="{FF2B5EF4-FFF2-40B4-BE49-F238E27FC236}">
                  <a16:creationId xmlns:a16="http://schemas.microsoft.com/office/drawing/2014/main" id="{D1DDE84A-EC5E-15FB-7C82-42B7BB3ED9C1}"/>
                </a:ext>
              </a:extLst>
            </p:cNvPr>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w="114300" cap="flat" cmpd="sng">
              <a:solidFill>
                <a:srgbClr val="FFFFFF"/>
              </a:solidFill>
              <a:prstDash val="solid"/>
              <a:round/>
              <a:headEnd type="none" w="sm" len="sm"/>
              <a:tailEnd type="none" w="sm" len="sm"/>
            </a:ln>
            <a:effectLst>
              <a:outerShdw dist="57150" dir="3780000" algn="bl" rotWithShape="0">
                <a:srgbClr val="4151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nvGrpSpPr>
            <p:cNvPr id="17" name="Google Shape;3647;p41">
              <a:extLst>
                <a:ext uri="{FF2B5EF4-FFF2-40B4-BE49-F238E27FC236}">
                  <a16:creationId xmlns:a16="http://schemas.microsoft.com/office/drawing/2014/main" id="{A3EB707C-315F-5587-9C43-08A2AE8EB946}"/>
                </a:ext>
              </a:extLst>
            </p:cNvPr>
            <p:cNvGrpSpPr/>
            <p:nvPr/>
          </p:nvGrpSpPr>
          <p:grpSpPr>
            <a:xfrm rot="-5031644">
              <a:off x="1783946" y="4525817"/>
              <a:ext cx="460166" cy="398983"/>
              <a:chOff x="4569275" y="2191338"/>
              <a:chExt cx="190525" cy="165200"/>
            </a:xfrm>
          </p:grpSpPr>
          <p:sp>
            <p:nvSpPr>
              <p:cNvPr id="18" name="Google Shape;3648;p41">
                <a:extLst>
                  <a:ext uri="{FF2B5EF4-FFF2-40B4-BE49-F238E27FC236}">
                    <a16:creationId xmlns:a16="http://schemas.microsoft.com/office/drawing/2014/main" id="{770AC280-6780-D7E4-A6D2-EF13F70B8138}"/>
                  </a:ext>
                </a:extLst>
              </p:cNvPr>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rgbClr val="85A1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9" name="Google Shape;3649;p41">
                <a:extLst>
                  <a:ext uri="{FF2B5EF4-FFF2-40B4-BE49-F238E27FC236}">
                    <a16:creationId xmlns:a16="http://schemas.microsoft.com/office/drawing/2014/main" id="{12DC09A0-5E5F-FA10-8D72-14607907F8AF}"/>
                  </a:ext>
                </a:extLst>
              </p:cNvPr>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rgbClr val="678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0" name="Google Shape;3650;p41">
                <a:extLst>
                  <a:ext uri="{FF2B5EF4-FFF2-40B4-BE49-F238E27FC236}">
                    <a16:creationId xmlns:a16="http://schemas.microsoft.com/office/drawing/2014/main" id="{E1A7EE1A-23E9-8019-8EFB-A3B1E8794E46}"/>
                  </a:ext>
                </a:extLst>
              </p:cNvPr>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1" name="Google Shape;3651;p41">
                <a:extLst>
                  <a:ext uri="{FF2B5EF4-FFF2-40B4-BE49-F238E27FC236}">
                    <a16:creationId xmlns:a16="http://schemas.microsoft.com/office/drawing/2014/main" id="{8A105CE6-3969-B3E6-8F15-3D638D85BDF6}"/>
                  </a:ext>
                </a:extLst>
              </p:cNvPr>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grpSp>
        <p:nvGrpSpPr>
          <p:cNvPr id="22" name="Google Shape;3652;p41">
            <a:extLst>
              <a:ext uri="{FF2B5EF4-FFF2-40B4-BE49-F238E27FC236}">
                <a16:creationId xmlns:a16="http://schemas.microsoft.com/office/drawing/2014/main" id="{F6E3527D-CB04-DCE7-EFF6-09E91B5467B5}"/>
              </a:ext>
            </a:extLst>
          </p:cNvPr>
          <p:cNvGrpSpPr/>
          <p:nvPr/>
        </p:nvGrpSpPr>
        <p:grpSpPr>
          <a:xfrm rot="-10468072">
            <a:off x="6736127" y="4878056"/>
            <a:ext cx="301093" cy="261071"/>
            <a:chOff x="2182017" y="4399956"/>
            <a:chExt cx="301106" cy="261082"/>
          </a:xfrm>
        </p:grpSpPr>
        <p:sp>
          <p:nvSpPr>
            <p:cNvPr id="23" name="Google Shape;3653;p41">
              <a:extLst>
                <a:ext uri="{FF2B5EF4-FFF2-40B4-BE49-F238E27FC236}">
                  <a16:creationId xmlns:a16="http://schemas.microsoft.com/office/drawing/2014/main" id="{AFEFB8CB-C29A-1BC6-2B0E-AB64E63AC515}"/>
                </a:ext>
              </a:extLst>
            </p:cNvPr>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w="114300" cap="flat" cmpd="sng">
              <a:solidFill>
                <a:srgbClr val="FFFFFF"/>
              </a:solidFill>
              <a:prstDash val="solid"/>
              <a:round/>
              <a:headEnd type="none" w="sm" len="sm"/>
              <a:tailEnd type="none" w="sm" len="sm"/>
            </a:ln>
            <a:effectLst>
              <a:outerShdw dist="57150" dir="3360000" algn="bl" rotWithShape="0">
                <a:srgbClr val="415100">
                  <a:alpha val="2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nvGrpSpPr>
            <p:cNvPr id="24" name="Google Shape;3654;p41">
              <a:extLst>
                <a:ext uri="{FF2B5EF4-FFF2-40B4-BE49-F238E27FC236}">
                  <a16:creationId xmlns:a16="http://schemas.microsoft.com/office/drawing/2014/main" id="{C7C46B4B-CA84-8893-09B7-545E5F7E29EC}"/>
                </a:ext>
              </a:extLst>
            </p:cNvPr>
            <p:cNvGrpSpPr/>
            <p:nvPr/>
          </p:nvGrpSpPr>
          <p:grpSpPr>
            <a:xfrm>
              <a:off x="2182017" y="4399956"/>
              <a:ext cx="301106" cy="261082"/>
              <a:chOff x="4569275" y="2191338"/>
              <a:chExt cx="190525" cy="165200"/>
            </a:xfrm>
          </p:grpSpPr>
          <p:sp>
            <p:nvSpPr>
              <p:cNvPr id="25" name="Google Shape;3655;p41">
                <a:extLst>
                  <a:ext uri="{FF2B5EF4-FFF2-40B4-BE49-F238E27FC236}">
                    <a16:creationId xmlns:a16="http://schemas.microsoft.com/office/drawing/2014/main" id="{3EFC6476-40BE-9A9F-8692-61AC4079FE98}"/>
                  </a:ext>
                </a:extLst>
              </p:cNvPr>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rgbClr val="85A1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6" name="Google Shape;3656;p41">
                <a:extLst>
                  <a:ext uri="{FF2B5EF4-FFF2-40B4-BE49-F238E27FC236}">
                    <a16:creationId xmlns:a16="http://schemas.microsoft.com/office/drawing/2014/main" id="{5F59B6D5-6DF3-1253-EA19-64519890B695}"/>
                  </a:ext>
                </a:extLst>
              </p:cNvPr>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rgbClr val="678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7" name="Google Shape;3657;p41">
                <a:extLst>
                  <a:ext uri="{FF2B5EF4-FFF2-40B4-BE49-F238E27FC236}">
                    <a16:creationId xmlns:a16="http://schemas.microsoft.com/office/drawing/2014/main" id="{E74E91C0-4983-2A92-4E2B-1CC6E08EF319}"/>
                  </a:ext>
                </a:extLst>
              </p:cNvPr>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rgbClr val="A3B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8" name="Google Shape;3658;p41">
                <a:extLst>
                  <a:ext uri="{FF2B5EF4-FFF2-40B4-BE49-F238E27FC236}">
                    <a16:creationId xmlns:a16="http://schemas.microsoft.com/office/drawing/2014/main" id="{74CDABEA-A6FF-3A2D-9D90-C64827941B27}"/>
                  </a:ext>
                </a:extLst>
              </p:cNvPr>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sp>
        <p:nvSpPr>
          <p:cNvPr id="31" name="Google Shape;3661;p41">
            <a:extLst>
              <a:ext uri="{FF2B5EF4-FFF2-40B4-BE49-F238E27FC236}">
                <a16:creationId xmlns:a16="http://schemas.microsoft.com/office/drawing/2014/main" id="{EAA05AF3-2E33-0D34-8B20-117DACF89777}"/>
              </a:ext>
            </a:extLst>
          </p:cNvPr>
          <p:cNvSpPr txBox="1"/>
          <p:nvPr/>
        </p:nvSpPr>
        <p:spPr>
          <a:xfrm flipH="1">
            <a:off x="2254560" y="1462583"/>
            <a:ext cx="2016239" cy="615959"/>
          </a:xfrm>
          <a:prstGeom prst="rect">
            <a:avLst/>
          </a:prstGeom>
          <a:noFill/>
          <a:ln>
            <a:noFill/>
          </a:ln>
        </p:spPr>
        <p:txBody>
          <a:bodyPr spcFirstLastPara="1" wrap="square" lIns="0" tIns="0" rIns="0" bIns="91425" anchor="t" anchorCtr="0">
            <a:noAutofit/>
          </a:bodyPr>
          <a:lstStyle/>
          <a:p>
            <a:pPr algn="ctr"/>
            <a:r>
              <a:rPr lang="vi-VN" sz="1800" dirty="0">
                <a:solidFill>
                  <a:srgbClr val="415100"/>
                </a:solidFill>
                <a:latin typeface="+mj-lt"/>
                <a:ea typeface="Comfortaa"/>
                <a:cs typeface="Comfortaa"/>
                <a:sym typeface="Comfortaa"/>
              </a:rPr>
              <a:t>Công tác rà soát, phát hiện nguy cơ</a:t>
            </a:r>
            <a:endParaRPr sz="1800" dirty="0">
              <a:solidFill>
                <a:srgbClr val="415100"/>
              </a:solidFill>
              <a:latin typeface="+mj-lt"/>
              <a:ea typeface="Comfortaa"/>
              <a:cs typeface="Comfortaa"/>
              <a:sym typeface="Comfortaa"/>
            </a:endParaRPr>
          </a:p>
        </p:txBody>
      </p:sp>
      <p:grpSp>
        <p:nvGrpSpPr>
          <p:cNvPr id="3457" name="Google Shape;3663;p41">
            <a:extLst>
              <a:ext uri="{FF2B5EF4-FFF2-40B4-BE49-F238E27FC236}">
                <a16:creationId xmlns:a16="http://schemas.microsoft.com/office/drawing/2014/main" id="{854AEBD9-3104-B215-6C53-A5C5B9524DC5}"/>
              </a:ext>
            </a:extLst>
          </p:cNvPr>
          <p:cNvGrpSpPr/>
          <p:nvPr/>
        </p:nvGrpSpPr>
        <p:grpSpPr>
          <a:xfrm>
            <a:off x="299314" y="2368098"/>
            <a:ext cx="760481" cy="764178"/>
            <a:chOff x="884252" y="2509974"/>
            <a:chExt cx="760481" cy="764178"/>
          </a:xfrm>
        </p:grpSpPr>
        <p:sp>
          <p:nvSpPr>
            <p:cNvPr id="3458" name="Google Shape;3664;p41">
              <a:extLst>
                <a:ext uri="{FF2B5EF4-FFF2-40B4-BE49-F238E27FC236}">
                  <a16:creationId xmlns:a16="http://schemas.microsoft.com/office/drawing/2014/main" id="{051B3CBD-926D-DE08-D781-F73D83690E2F}"/>
                </a:ext>
              </a:extLst>
            </p:cNvPr>
            <p:cNvSpPr/>
            <p:nvPr/>
          </p:nvSpPr>
          <p:spPr>
            <a:xfrm>
              <a:off x="884252" y="2520552"/>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59" name="Google Shape;3630;p41">
              <a:extLst>
                <a:ext uri="{FF2B5EF4-FFF2-40B4-BE49-F238E27FC236}">
                  <a16:creationId xmlns:a16="http://schemas.microsoft.com/office/drawing/2014/main" id="{6469D5A2-74E3-6E65-07DC-3189D32AE5C8}"/>
                </a:ext>
              </a:extLst>
            </p:cNvPr>
            <p:cNvSpPr/>
            <p:nvPr/>
          </p:nvSpPr>
          <p:spPr>
            <a:xfrm>
              <a:off x="891133" y="2509974"/>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mj-lt"/>
                  <a:ea typeface="Fredoka One"/>
                  <a:cs typeface="Fredoka One"/>
                  <a:sym typeface="Fredoka One"/>
                </a:rPr>
                <a:t>01</a:t>
              </a:r>
              <a:endParaRPr kumimoji="0" sz="2200" b="0" i="0" u="none" strike="noStrike" kern="0" cap="none" spc="0" normalizeH="0" baseline="0" noProof="0" dirty="0">
                <a:ln>
                  <a:noFill/>
                </a:ln>
                <a:solidFill>
                  <a:srgbClr val="FFFFFF"/>
                </a:solidFill>
                <a:effectLst/>
                <a:uLnTx/>
                <a:uFillTx/>
                <a:latin typeface="+mj-lt"/>
              </a:endParaRPr>
            </a:p>
          </p:txBody>
        </p:sp>
      </p:grpSp>
      <p:grpSp>
        <p:nvGrpSpPr>
          <p:cNvPr id="3460" name="Google Shape;3665;p41">
            <a:extLst>
              <a:ext uri="{FF2B5EF4-FFF2-40B4-BE49-F238E27FC236}">
                <a16:creationId xmlns:a16="http://schemas.microsoft.com/office/drawing/2014/main" id="{771A5D96-7529-B586-B7B1-5217F4EAE527}"/>
              </a:ext>
            </a:extLst>
          </p:cNvPr>
          <p:cNvGrpSpPr/>
          <p:nvPr/>
        </p:nvGrpSpPr>
        <p:grpSpPr>
          <a:xfrm>
            <a:off x="1945981" y="2373819"/>
            <a:ext cx="753600" cy="762737"/>
            <a:chOff x="2427648" y="2511409"/>
            <a:chExt cx="753600" cy="762737"/>
          </a:xfrm>
        </p:grpSpPr>
        <p:sp>
          <p:nvSpPr>
            <p:cNvPr id="3461" name="Google Shape;3666;p41">
              <a:extLst>
                <a:ext uri="{FF2B5EF4-FFF2-40B4-BE49-F238E27FC236}">
                  <a16:creationId xmlns:a16="http://schemas.microsoft.com/office/drawing/2014/main" id="{36D93E6A-D7AE-86CA-97A3-7A3710A1A5E1}"/>
                </a:ext>
              </a:extLst>
            </p:cNvPr>
            <p:cNvSpPr/>
            <p:nvPr/>
          </p:nvSpPr>
          <p:spPr>
            <a:xfrm>
              <a:off x="2427648"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62" name="Google Shape;3631;p41">
              <a:extLst>
                <a:ext uri="{FF2B5EF4-FFF2-40B4-BE49-F238E27FC236}">
                  <a16:creationId xmlns:a16="http://schemas.microsoft.com/office/drawing/2014/main" id="{5D9559E3-373B-B204-E129-F2CD3949E204}"/>
                </a:ext>
              </a:extLst>
            </p:cNvPr>
            <p:cNvSpPr/>
            <p:nvPr/>
          </p:nvSpPr>
          <p:spPr>
            <a:xfrm>
              <a:off x="2427648" y="2511409"/>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mj-lt"/>
                  <a:ea typeface="Fredoka One"/>
                  <a:cs typeface="Fredoka One"/>
                  <a:sym typeface="Fredoka One"/>
                </a:rPr>
                <a:t>02</a:t>
              </a:r>
              <a:endParaRPr kumimoji="0" sz="2200" b="0" i="0" u="none" strike="noStrike" kern="0" cap="none" spc="0" normalizeH="0" baseline="0" noProof="0" dirty="0">
                <a:ln>
                  <a:noFill/>
                </a:ln>
                <a:solidFill>
                  <a:srgbClr val="FFFFFF"/>
                </a:solidFill>
                <a:effectLst/>
                <a:uLnTx/>
                <a:uFillTx/>
                <a:latin typeface="+mj-lt"/>
              </a:endParaRPr>
            </a:p>
          </p:txBody>
        </p:sp>
      </p:grpSp>
      <p:grpSp>
        <p:nvGrpSpPr>
          <p:cNvPr id="3463" name="Google Shape;3667;p41">
            <a:extLst>
              <a:ext uri="{FF2B5EF4-FFF2-40B4-BE49-F238E27FC236}">
                <a16:creationId xmlns:a16="http://schemas.microsoft.com/office/drawing/2014/main" id="{DE7E60B2-FF54-1CB5-F517-D76413FF15CA}"/>
              </a:ext>
            </a:extLst>
          </p:cNvPr>
          <p:cNvGrpSpPr/>
          <p:nvPr/>
        </p:nvGrpSpPr>
        <p:grpSpPr>
          <a:xfrm>
            <a:off x="3643029" y="2364250"/>
            <a:ext cx="753600" cy="762737"/>
            <a:chOff x="3976093" y="2511409"/>
            <a:chExt cx="753600" cy="762737"/>
          </a:xfrm>
        </p:grpSpPr>
        <p:sp>
          <p:nvSpPr>
            <p:cNvPr id="3464" name="Google Shape;3668;p41">
              <a:extLst>
                <a:ext uri="{FF2B5EF4-FFF2-40B4-BE49-F238E27FC236}">
                  <a16:creationId xmlns:a16="http://schemas.microsoft.com/office/drawing/2014/main" id="{97C756C7-0D17-E3F3-3EE1-2D84240FBEC8}"/>
                </a:ext>
              </a:extLst>
            </p:cNvPr>
            <p:cNvSpPr/>
            <p:nvPr/>
          </p:nvSpPr>
          <p:spPr>
            <a:xfrm>
              <a:off x="3976093"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65" name="Google Shape;3635;p41">
              <a:extLst>
                <a:ext uri="{FF2B5EF4-FFF2-40B4-BE49-F238E27FC236}">
                  <a16:creationId xmlns:a16="http://schemas.microsoft.com/office/drawing/2014/main" id="{0B720ADA-D404-B435-9EC0-6E91FF53E346}"/>
                </a:ext>
              </a:extLst>
            </p:cNvPr>
            <p:cNvSpPr/>
            <p:nvPr/>
          </p:nvSpPr>
          <p:spPr>
            <a:xfrm>
              <a:off x="3976093" y="2511409"/>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mj-lt"/>
                  <a:ea typeface="Fredoka One"/>
                  <a:cs typeface="Fredoka One"/>
                  <a:sym typeface="Fredoka One"/>
                </a:rPr>
                <a:t>03</a:t>
              </a:r>
              <a:endParaRPr kumimoji="0" sz="2200" b="0" i="0" u="none" strike="noStrike" kern="0" cap="none" spc="0" normalizeH="0" baseline="0" noProof="0" dirty="0">
                <a:ln>
                  <a:noFill/>
                </a:ln>
                <a:solidFill>
                  <a:srgbClr val="FFFFFF"/>
                </a:solidFill>
                <a:effectLst/>
                <a:uLnTx/>
                <a:uFillTx/>
                <a:latin typeface="+mj-lt"/>
              </a:endParaRPr>
            </a:p>
          </p:txBody>
        </p:sp>
      </p:grpSp>
      <p:grpSp>
        <p:nvGrpSpPr>
          <p:cNvPr id="3466" name="Google Shape;3669;p41">
            <a:extLst>
              <a:ext uri="{FF2B5EF4-FFF2-40B4-BE49-F238E27FC236}">
                <a16:creationId xmlns:a16="http://schemas.microsoft.com/office/drawing/2014/main" id="{11AA7881-43CA-EAE1-4403-9FAC8F86159B}"/>
              </a:ext>
            </a:extLst>
          </p:cNvPr>
          <p:cNvGrpSpPr/>
          <p:nvPr/>
        </p:nvGrpSpPr>
        <p:grpSpPr>
          <a:xfrm>
            <a:off x="5340077" y="2365229"/>
            <a:ext cx="753600" cy="762737"/>
            <a:chOff x="5519489" y="2511409"/>
            <a:chExt cx="753600" cy="762737"/>
          </a:xfrm>
        </p:grpSpPr>
        <p:sp>
          <p:nvSpPr>
            <p:cNvPr id="3467" name="Google Shape;3670;p41">
              <a:extLst>
                <a:ext uri="{FF2B5EF4-FFF2-40B4-BE49-F238E27FC236}">
                  <a16:creationId xmlns:a16="http://schemas.microsoft.com/office/drawing/2014/main" id="{0F12FAD8-CEEF-A74B-9B4C-80FDBDEC4230}"/>
                </a:ext>
              </a:extLst>
            </p:cNvPr>
            <p:cNvSpPr/>
            <p:nvPr/>
          </p:nvSpPr>
          <p:spPr>
            <a:xfrm>
              <a:off x="5519489"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68" name="Google Shape;3637;p41">
              <a:extLst>
                <a:ext uri="{FF2B5EF4-FFF2-40B4-BE49-F238E27FC236}">
                  <a16:creationId xmlns:a16="http://schemas.microsoft.com/office/drawing/2014/main" id="{84185782-95A6-61FF-AF39-A35E7665519C}"/>
                </a:ext>
              </a:extLst>
            </p:cNvPr>
            <p:cNvSpPr/>
            <p:nvPr/>
          </p:nvSpPr>
          <p:spPr>
            <a:xfrm>
              <a:off x="5519489" y="2511409"/>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200" b="0" i="0" u="none" strike="noStrike" kern="0" cap="none" spc="0" normalizeH="0" baseline="0" noProof="0" dirty="0">
                  <a:ln>
                    <a:noFill/>
                  </a:ln>
                  <a:solidFill>
                    <a:srgbClr val="FFFFFF"/>
                  </a:solidFill>
                  <a:effectLst/>
                  <a:uLnTx/>
                  <a:uFillTx/>
                  <a:latin typeface="+mj-lt"/>
                  <a:ea typeface="Fredoka One"/>
                  <a:cs typeface="Fredoka One"/>
                  <a:sym typeface="Fredoka One"/>
                </a:rPr>
                <a:t>04</a:t>
              </a:r>
              <a:endParaRPr kumimoji="0" sz="2200" b="0" i="0" u="none" strike="noStrike" kern="0" cap="none" spc="0" normalizeH="0" baseline="0" noProof="0" dirty="0">
                <a:ln>
                  <a:noFill/>
                </a:ln>
                <a:solidFill>
                  <a:srgbClr val="FFFFFF"/>
                </a:solidFill>
                <a:effectLst/>
                <a:uLnTx/>
                <a:uFillTx/>
                <a:latin typeface="+mj-lt"/>
              </a:endParaRPr>
            </a:p>
          </p:txBody>
        </p:sp>
      </p:grpSp>
      <p:sp>
        <p:nvSpPr>
          <p:cNvPr id="3469" name="Google Shape;3671;p41">
            <a:extLst>
              <a:ext uri="{FF2B5EF4-FFF2-40B4-BE49-F238E27FC236}">
                <a16:creationId xmlns:a16="http://schemas.microsoft.com/office/drawing/2014/main" id="{43575EBC-E9F7-F6D6-FC8F-61E975D6277E}"/>
              </a:ext>
            </a:extLst>
          </p:cNvPr>
          <p:cNvSpPr txBox="1"/>
          <p:nvPr/>
        </p:nvSpPr>
        <p:spPr>
          <a:xfrm flipH="1">
            <a:off x="3458340" y="3705829"/>
            <a:ext cx="1467055" cy="250157"/>
          </a:xfrm>
          <a:prstGeom prst="rect">
            <a:avLst/>
          </a:prstGeom>
          <a:noFill/>
          <a:ln>
            <a:noFill/>
          </a:ln>
        </p:spPr>
        <p:txBody>
          <a:bodyPr spcFirstLastPara="1" wrap="square" lIns="0" tIns="0" rIns="0" bIns="91425" anchor="t" anchorCtr="0">
            <a:noAutofit/>
          </a:bodyPr>
          <a:lstStyle/>
          <a:p>
            <a:pPr algn="ctr"/>
            <a:r>
              <a:rPr lang="vi-VN" sz="1800" dirty="0">
                <a:solidFill>
                  <a:srgbClr val="415100"/>
                </a:solidFill>
                <a:latin typeface="+mj-lt"/>
                <a:ea typeface="Comfortaa"/>
                <a:cs typeface="Comfortaa"/>
                <a:sym typeface="Comfortaa"/>
              </a:rPr>
              <a:t>Công tác phòng ngừa</a:t>
            </a:r>
            <a:endParaRPr sz="1800" dirty="0">
              <a:solidFill>
                <a:srgbClr val="415100"/>
              </a:solidFill>
              <a:latin typeface="+mj-lt"/>
              <a:ea typeface="Comfortaa"/>
              <a:cs typeface="Comfortaa"/>
              <a:sym typeface="Comfortaa"/>
            </a:endParaRPr>
          </a:p>
        </p:txBody>
      </p:sp>
      <p:grpSp>
        <p:nvGrpSpPr>
          <p:cNvPr id="3472" name="Google Shape;3673;p41">
            <a:extLst>
              <a:ext uri="{FF2B5EF4-FFF2-40B4-BE49-F238E27FC236}">
                <a16:creationId xmlns:a16="http://schemas.microsoft.com/office/drawing/2014/main" id="{393591AA-59EE-EDA6-A828-5BDDACD22323}"/>
              </a:ext>
            </a:extLst>
          </p:cNvPr>
          <p:cNvGrpSpPr/>
          <p:nvPr/>
        </p:nvGrpSpPr>
        <p:grpSpPr>
          <a:xfrm rot="-826499">
            <a:off x="6917963" y="4252908"/>
            <a:ext cx="653587" cy="836200"/>
            <a:chOff x="6018017" y="1524010"/>
            <a:chExt cx="805282" cy="848989"/>
          </a:xfrm>
        </p:grpSpPr>
        <p:grpSp>
          <p:nvGrpSpPr>
            <p:cNvPr id="3473" name="Google Shape;3674;p41">
              <a:extLst>
                <a:ext uri="{FF2B5EF4-FFF2-40B4-BE49-F238E27FC236}">
                  <a16:creationId xmlns:a16="http://schemas.microsoft.com/office/drawing/2014/main" id="{155592DC-08B6-D0E2-BC7B-4860683CB29F}"/>
                </a:ext>
              </a:extLst>
            </p:cNvPr>
            <p:cNvGrpSpPr/>
            <p:nvPr/>
          </p:nvGrpSpPr>
          <p:grpSpPr>
            <a:xfrm>
              <a:off x="6026082" y="1524010"/>
              <a:ext cx="797217" cy="848989"/>
              <a:chOff x="7169082" y="1676410"/>
              <a:chExt cx="797217" cy="848989"/>
            </a:xfrm>
          </p:grpSpPr>
          <p:sp>
            <p:nvSpPr>
              <p:cNvPr id="3532" name="Google Shape;3675;p41">
                <a:extLst>
                  <a:ext uri="{FF2B5EF4-FFF2-40B4-BE49-F238E27FC236}">
                    <a16:creationId xmlns:a16="http://schemas.microsoft.com/office/drawing/2014/main" id="{C35522D4-FA94-3AB0-291D-3B320991FC76}"/>
                  </a:ext>
                </a:extLst>
              </p:cNvPr>
              <p:cNvSpPr/>
              <p:nvPr/>
            </p:nvSpPr>
            <p:spPr>
              <a:xfrm flipH="1">
                <a:off x="7169082" y="18949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33" name="Google Shape;3676;p41">
                <a:extLst>
                  <a:ext uri="{FF2B5EF4-FFF2-40B4-BE49-F238E27FC236}">
                    <a16:creationId xmlns:a16="http://schemas.microsoft.com/office/drawing/2014/main" id="{69D011CD-4E0F-8C0E-B0CD-30931939C2FC}"/>
                  </a:ext>
                </a:extLst>
              </p:cNvPr>
              <p:cNvSpPr/>
              <p:nvPr/>
            </p:nvSpPr>
            <p:spPr>
              <a:xfrm flipH="1">
                <a:off x="7374001" y="17076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34" name="Google Shape;3677;p41">
                <a:extLst>
                  <a:ext uri="{FF2B5EF4-FFF2-40B4-BE49-F238E27FC236}">
                    <a16:creationId xmlns:a16="http://schemas.microsoft.com/office/drawing/2014/main" id="{DDEE408D-A6EC-8A1F-3FA6-6984BFAB74DF}"/>
                  </a:ext>
                </a:extLst>
              </p:cNvPr>
              <p:cNvSpPr/>
              <p:nvPr/>
            </p:nvSpPr>
            <p:spPr>
              <a:xfrm flipH="1">
                <a:off x="7556157" y="16764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35" name="Google Shape;3678;p41">
                <a:extLst>
                  <a:ext uri="{FF2B5EF4-FFF2-40B4-BE49-F238E27FC236}">
                    <a16:creationId xmlns:a16="http://schemas.microsoft.com/office/drawing/2014/main" id="{983A795F-547C-368C-3F73-B63486998E11}"/>
                  </a:ext>
                </a:extLst>
              </p:cNvPr>
              <p:cNvSpPr/>
              <p:nvPr/>
            </p:nvSpPr>
            <p:spPr>
              <a:xfrm flipH="1">
                <a:off x="7633814" y="17649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rgbClr val="FFFFFF"/>
              </a:solidFill>
              <a:ln w="114300" cap="flat" cmpd="sng">
                <a:solidFill>
                  <a:srgbClr val="FFFFFF"/>
                </a:solidFill>
                <a:prstDash val="solid"/>
                <a:round/>
                <a:headEnd type="none" w="sm" len="sm"/>
                <a:tailEnd type="none" w="sm" len="sm"/>
              </a:ln>
              <a:effectLst>
                <a:outerShdw dist="57150" dir="3000000" algn="bl" rotWithShape="0">
                  <a:srgbClr val="4151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nvGrpSpPr>
            <p:cNvPr id="3474" name="Google Shape;3679;p41">
              <a:extLst>
                <a:ext uri="{FF2B5EF4-FFF2-40B4-BE49-F238E27FC236}">
                  <a16:creationId xmlns:a16="http://schemas.microsoft.com/office/drawing/2014/main" id="{4620638C-CB21-84A4-DBA3-6745D1FFF980}"/>
                </a:ext>
              </a:extLst>
            </p:cNvPr>
            <p:cNvGrpSpPr/>
            <p:nvPr/>
          </p:nvGrpSpPr>
          <p:grpSpPr>
            <a:xfrm>
              <a:off x="6018017" y="1524010"/>
              <a:ext cx="805282" cy="848989"/>
              <a:chOff x="6018017" y="1524010"/>
              <a:chExt cx="805282" cy="848989"/>
            </a:xfrm>
          </p:grpSpPr>
          <p:sp>
            <p:nvSpPr>
              <p:cNvPr id="3505" name="Google Shape;3680;p41">
                <a:extLst>
                  <a:ext uri="{FF2B5EF4-FFF2-40B4-BE49-F238E27FC236}">
                    <a16:creationId xmlns:a16="http://schemas.microsoft.com/office/drawing/2014/main" id="{5F739D7F-373C-B3F4-AC09-A88677F4DD42}"/>
                  </a:ext>
                </a:extLst>
              </p:cNvPr>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6" name="Google Shape;3681;p41">
                <a:extLst>
                  <a:ext uri="{FF2B5EF4-FFF2-40B4-BE49-F238E27FC236}">
                    <a16:creationId xmlns:a16="http://schemas.microsoft.com/office/drawing/2014/main" id="{B3D5698C-32EA-9046-D1D2-77B37445CD69}"/>
                  </a:ext>
                </a:extLst>
              </p:cNvPr>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7" name="Google Shape;3682;p41">
                <a:extLst>
                  <a:ext uri="{FF2B5EF4-FFF2-40B4-BE49-F238E27FC236}">
                    <a16:creationId xmlns:a16="http://schemas.microsoft.com/office/drawing/2014/main" id="{29C22F28-9C8B-136C-5F57-9F1F643C507D}"/>
                  </a:ext>
                </a:extLst>
              </p:cNvPr>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8" name="Google Shape;3683;p41">
                <a:extLst>
                  <a:ext uri="{FF2B5EF4-FFF2-40B4-BE49-F238E27FC236}">
                    <a16:creationId xmlns:a16="http://schemas.microsoft.com/office/drawing/2014/main" id="{7EB0323F-196B-BDA3-7D6E-8531B00DEF91}"/>
                  </a:ext>
                </a:extLst>
              </p:cNvPr>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9" name="Google Shape;3684;p41">
                <a:extLst>
                  <a:ext uri="{FF2B5EF4-FFF2-40B4-BE49-F238E27FC236}">
                    <a16:creationId xmlns:a16="http://schemas.microsoft.com/office/drawing/2014/main" id="{31DA15A3-F853-5F29-CB6F-E0175DFDBD17}"/>
                  </a:ext>
                </a:extLst>
              </p:cNvPr>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0" name="Google Shape;3685;p41">
                <a:extLst>
                  <a:ext uri="{FF2B5EF4-FFF2-40B4-BE49-F238E27FC236}">
                    <a16:creationId xmlns:a16="http://schemas.microsoft.com/office/drawing/2014/main" id="{23AEC28F-DEFC-F7F3-7868-F07DE966ECEC}"/>
                  </a:ext>
                </a:extLst>
              </p:cNvPr>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1" name="Google Shape;3686;p41">
                <a:extLst>
                  <a:ext uri="{FF2B5EF4-FFF2-40B4-BE49-F238E27FC236}">
                    <a16:creationId xmlns:a16="http://schemas.microsoft.com/office/drawing/2014/main" id="{B211AFD4-3132-5EC6-D680-C02E5BF72A74}"/>
                  </a:ext>
                </a:extLst>
              </p:cNvPr>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2" name="Google Shape;3687;p41">
                <a:extLst>
                  <a:ext uri="{FF2B5EF4-FFF2-40B4-BE49-F238E27FC236}">
                    <a16:creationId xmlns:a16="http://schemas.microsoft.com/office/drawing/2014/main" id="{71763F4A-6148-FE8B-935E-08979BE944B6}"/>
                  </a:ext>
                </a:extLst>
              </p:cNvPr>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3" name="Google Shape;3688;p41">
                <a:extLst>
                  <a:ext uri="{FF2B5EF4-FFF2-40B4-BE49-F238E27FC236}">
                    <a16:creationId xmlns:a16="http://schemas.microsoft.com/office/drawing/2014/main" id="{61556AEE-6C19-328F-BCB2-ADF4C3D95128}"/>
                  </a:ext>
                </a:extLst>
              </p:cNvPr>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4" name="Google Shape;3689;p41">
                <a:extLst>
                  <a:ext uri="{FF2B5EF4-FFF2-40B4-BE49-F238E27FC236}">
                    <a16:creationId xmlns:a16="http://schemas.microsoft.com/office/drawing/2014/main" id="{278FC7C7-7147-850F-6FBC-EC8948EF9517}"/>
                  </a:ext>
                </a:extLst>
              </p:cNvPr>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5" name="Google Shape;3690;p41">
                <a:extLst>
                  <a:ext uri="{FF2B5EF4-FFF2-40B4-BE49-F238E27FC236}">
                    <a16:creationId xmlns:a16="http://schemas.microsoft.com/office/drawing/2014/main" id="{8F560082-25C0-EAD4-9A9A-438A453162E1}"/>
                  </a:ext>
                </a:extLst>
              </p:cNvPr>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6" name="Google Shape;3691;p41">
                <a:extLst>
                  <a:ext uri="{FF2B5EF4-FFF2-40B4-BE49-F238E27FC236}">
                    <a16:creationId xmlns:a16="http://schemas.microsoft.com/office/drawing/2014/main" id="{0CF5CDD2-4A59-A8BB-C5A8-36DE33FFDC2D}"/>
                  </a:ext>
                </a:extLst>
              </p:cNvPr>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7" name="Google Shape;3692;p41">
                <a:extLst>
                  <a:ext uri="{FF2B5EF4-FFF2-40B4-BE49-F238E27FC236}">
                    <a16:creationId xmlns:a16="http://schemas.microsoft.com/office/drawing/2014/main" id="{A3A0391F-A482-CDDE-7714-34A2D5DADD28}"/>
                  </a:ext>
                </a:extLst>
              </p:cNvPr>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8" name="Google Shape;3693;p41">
                <a:extLst>
                  <a:ext uri="{FF2B5EF4-FFF2-40B4-BE49-F238E27FC236}">
                    <a16:creationId xmlns:a16="http://schemas.microsoft.com/office/drawing/2014/main" id="{443A5666-CD20-331E-AEC1-BF552F6B5287}"/>
                  </a:ext>
                </a:extLst>
              </p:cNvPr>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19" name="Google Shape;3694;p41">
                <a:extLst>
                  <a:ext uri="{FF2B5EF4-FFF2-40B4-BE49-F238E27FC236}">
                    <a16:creationId xmlns:a16="http://schemas.microsoft.com/office/drawing/2014/main" id="{393A57FB-9627-003D-248A-77F12D4973DA}"/>
                  </a:ext>
                </a:extLst>
              </p:cNvPr>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0" name="Google Shape;3695;p41">
                <a:extLst>
                  <a:ext uri="{FF2B5EF4-FFF2-40B4-BE49-F238E27FC236}">
                    <a16:creationId xmlns:a16="http://schemas.microsoft.com/office/drawing/2014/main" id="{380CA39C-AA6C-02B1-EBDE-D0CE8B1205F3}"/>
                  </a:ext>
                </a:extLst>
              </p:cNvPr>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1" name="Google Shape;3696;p41">
                <a:extLst>
                  <a:ext uri="{FF2B5EF4-FFF2-40B4-BE49-F238E27FC236}">
                    <a16:creationId xmlns:a16="http://schemas.microsoft.com/office/drawing/2014/main" id="{C5CE19C0-F8BB-5515-25AE-B3CB84996D92}"/>
                  </a:ext>
                </a:extLst>
              </p:cNvPr>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2" name="Google Shape;3697;p41">
                <a:extLst>
                  <a:ext uri="{FF2B5EF4-FFF2-40B4-BE49-F238E27FC236}">
                    <a16:creationId xmlns:a16="http://schemas.microsoft.com/office/drawing/2014/main" id="{0EBED43B-786A-23EF-1D39-6A270118D132}"/>
                  </a:ext>
                </a:extLst>
              </p:cNvPr>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3" name="Google Shape;3698;p41">
                <a:extLst>
                  <a:ext uri="{FF2B5EF4-FFF2-40B4-BE49-F238E27FC236}">
                    <a16:creationId xmlns:a16="http://schemas.microsoft.com/office/drawing/2014/main" id="{8BB2479B-86F8-FD01-0E45-A8A271FA6D07}"/>
                  </a:ext>
                </a:extLst>
              </p:cNvPr>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4" name="Google Shape;3699;p41">
                <a:extLst>
                  <a:ext uri="{FF2B5EF4-FFF2-40B4-BE49-F238E27FC236}">
                    <a16:creationId xmlns:a16="http://schemas.microsoft.com/office/drawing/2014/main" id="{263E575B-841A-40BE-BD6F-0E3D5C2B8BAF}"/>
                  </a:ext>
                </a:extLst>
              </p:cNvPr>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5" name="Google Shape;3700;p41">
                <a:extLst>
                  <a:ext uri="{FF2B5EF4-FFF2-40B4-BE49-F238E27FC236}">
                    <a16:creationId xmlns:a16="http://schemas.microsoft.com/office/drawing/2014/main" id="{B9033187-967E-829A-8050-F0C27C482542}"/>
                  </a:ext>
                </a:extLst>
              </p:cNvPr>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6" name="Google Shape;3701;p41">
                <a:extLst>
                  <a:ext uri="{FF2B5EF4-FFF2-40B4-BE49-F238E27FC236}">
                    <a16:creationId xmlns:a16="http://schemas.microsoft.com/office/drawing/2014/main" id="{5F660866-266A-C67B-32D3-76726CA8066B}"/>
                  </a:ext>
                </a:extLst>
              </p:cNvPr>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7" name="Google Shape;3702;p41">
                <a:extLst>
                  <a:ext uri="{FF2B5EF4-FFF2-40B4-BE49-F238E27FC236}">
                    <a16:creationId xmlns:a16="http://schemas.microsoft.com/office/drawing/2014/main" id="{3FB67136-EBC5-511D-A1EB-FC56C3E2F808}"/>
                  </a:ext>
                </a:extLst>
              </p:cNvPr>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8" name="Google Shape;3703;p41">
                <a:extLst>
                  <a:ext uri="{FF2B5EF4-FFF2-40B4-BE49-F238E27FC236}">
                    <a16:creationId xmlns:a16="http://schemas.microsoft.com/office/drawing/2014/main" id="{87F84E2D-91E1-6BE1-B85E-AA8E68E5B715}"/>
                  </a:ext>
                </a:extLst>
              </p:cNvPr>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29" name="Google Shape;3704;p41">
                <a:extLst>
                  <a:ext uri="{FF2B5EF4-FFF2-40B4-BE49-F238E27FC236}">
                    <a16:creationId xmlns:a16="http://schemas.microsoft.com/office/drawing/2014/main" id="{4EF45579-04B5-6825-7CF4-88AC1CDEA989}"/>
                  </a:ext>
                </a:extLst>
              </p:cNvPr>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30" name="Google Shape;3705;p41">
                <a:extLst>
                  <a:ext uri="{FF2B5EF4-FFF2-40B4-BE49-F238E27FC236}">
                    <a16:creationId xmlns:a16="http://schemas.microsoft.com/office/drawing/2014/main" id="{D75E800F-8C9B-28E2-00BE-30E094B69334}"/>
                  </a:ext>
                </a:extLst>
              </p:cNvPr>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31" name="Google Shape;3706;p41">
                <a:extLst>
                  <a:ext uri="{FF2B5EF4-FFF2-40B4-BE49-F238E27FC236}">
                    <a16:creationId xmlns:a16="http://schemas.microsoft.com/office/drawing/2014/main" id="{55DD6D28-7B46-85F4-5D70-AB6CD9C6557F}"/>
                  </a:ext>
                </a:extLst>
              </p:cNvPr>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nvGrpSpPr>
            <p:cNvPr id="3477" name="Google Shape;3707;p41">
              <a:extLst>
                <a:ext uri="{FF2B5EF4-FFF2-40B4-BE49-F238E27FC236}">
                  <a16:creationId xmlns:a16="http://schemas.microsoft.com/office/drawing/2014/main" id="{DACC396D-AD70-D12D-4F5B-3E0904A8006E}"/>
                </a:ext>
              </a:extLst>
            </p:cNvPr>
            <p:cNvGrpSpPr/>
            <p:nvPr/>
          </p:nvGrpSpPr>
          <p:grpSpPr>
            <a:xfrm>
              <a:off x="6018017" y="1524010"/>
              <a:ext cx="805282" cy="848989"/>
              <a:chOff x="6018017" y="1524010"/>
              <a:chExt cx="805282" cy="848989"/>
            </a:xfrm>
          </p:grpSpPr>
          <p:sp>
            <p:nvSpPr>
              <p:cNvPr id="3478" name="Google Shape;3708;p41">
                <a:extLst>
                  <a:ext uri="{FF2B5EF4-FFF2-40B4-BE49-F238E27FC236}">
                    <a16:creationId xmlns:a16="http://schemas.microsoft.com/office/drawing/2014/main" id="{A414396D-ACF5-DAB4-CDAE-03F19AE18532}"/>
                  </a:ext>
                </a:extLst>
              </p:cNvPr>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rgbClr val="8D97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79" name="Google Shape;3709;p41">
                <a:extLst>
                  <a:ext uri="{FF2B5EF4-FFF2-40B4-BE49-F238E27FC236}">
                    <a16:creationId xmlns:a16="http://schemas.microsoft.com/office/drawing/2014/main" id="{48D093FB-8CDB-1768-A75A-2B2F07FCC138}"/>
                  </a:ext>
                </a:extLst>
              </p:cNvPr>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0" name="Google Shape;3710;p41">
                <a:extLst>
                  <a:ext uri="{FF2B5EF4-FFF2-40B4-BE49-F238E27FC236}">
                    <a16:creationId xmlns:a16="http://schemas.microsoft.com/office/drawing/2014/main" id="{59A467E3-544F-73DA-B93C-FBAB10C22A8F}"/>
                  </a:ext>
                </a:extLst>
              </p:cNvPr>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1" name="Google Shape;3711;p41">
                <a:extLst>
                  <a:ext uri="{FF2B5EF4-FFF2-40B4-BE49-F238E27FC236}">
                    <a16:creationId xmlns:a16="http://schemas.microsoft.com/office/drawing/2014/main" id="{92BD712F-DA14-2CD0-8D88-60C976161C49}"/>
                  </a:ext>
                </a:extLst>
              </p:cNvPr>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2" name="Google Shape;3712;p41">
                <a:extLst>
                  <a:ext uri="{FF2B5EF4-FFF2-40B4-BE49-F238E27FC236}">
                    <a16:creationId xmlns:a16="http://schemas.microsoft.com/office/drawing/2014/main" id="{4C7248CD-11E0-3D50-C8A9-C273F6AD853B}"/>
                  </a:ext>
                </a:extLst>
              </p:cNvPr>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3" name="Google Shape;3713;p41">
                <a:extLst>
                  <a:ext uri="{FF2B5EF4-FFF2-40B4-BE49-F238E27FC236}">
                    <a16:creationId xmlns:a16="http://schemas.microsoft.com/office/drawing/2014/main" id="{E00A6B80-3C06-15AB-F945-BB5EDEBC5EEB}"/>
                  </a:ext>
                </a:extLst>
              </p:cNvPr>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4" name="Google Shape;3714;p41">
                <a:extLst>
                  <a:ext uri="{FF2B5EF4-FFF2-40B4-BE49-F238E27FC236}">
                    <a16:creationId xmlns:a16="http://schemas.microsoft.com/office/drawing/2014/main" id="{DA4693CF-C494-FDFA-3B22-BC45AD91B8B6}"/>
                  </a:ext>
                </a:extLst>
              </p:cNvPr>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5" name="Google Shape;3715;p41">
                <a:extLst>
                  <a:ext uri="{FF2B5EF4-FFF2-40B4-BE49-F238E27FC236}">
                    <a16:creationId xmlns:a16="http://schemas.microsoft.com/office/drawing/2014/main" id="{A2CB48AB-596B-7190-9572-7EC77178EF20}"/>
                  </a:ext>
                </a:extLst>
              </p:cNvPr>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6" name="Google Shape;3716;p41">
                <a:extLst>
                  <a:ext uri="{FF2B5EF4-FFF2-40B4-BE49-F238E27FC236}">
                    <a16:creationId xmlns:a16="http://schemas.microsoft.com/office/drawing/2014/main" id="{27235EC0-F02C-2A3A-7D88-A3FC8D14EAEB}"/>
                  </a:ext>
                </a:extLst>
              </p:cNvPr>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7" name="Google Shape;3717;p41">
                <a:extLst>
                  <a:ext uri="{FF2B5EF4-FFF2-40B4-BE49-F238E27FC236}">
                    <a16:creationId xmlns:a16="http://schemas.microsoft.com/office/drawing/2014/main" id="{B91E8644-4FAA-6B0F-067C-B3D325D5D0D2}"/>
                  </a:ext>
                </a:extLst>
              </p:cNvPr>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8" name="Google Shape;3718;p41">
                <a:extLst>
                  <a:ext uri="{FF2B5EF4-FFF2-40B4-BE49-F238E27FC236}">
                    <a16:creationId xmlns:a16="http://schemas.microsoft.com/office/drawing/2014/main" id="{2648E055-BEE4-992A-340A-0C6B61D7A86F}"/>
                  </a:ext>
                </a:extLst>
              </p:cNvPr>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89" name="Google Shape;3719;p41">
                <a:extLst>
                  <a:ext uri="{FF2B5EF4-FFF2-40B4-BE49-F238E27FC236}">
                    <a16:creationId xmlns:a16="http://schemas.microsoft.com/office/drawing/2014/main" id="{C4CB1906-F6D7-136A-3188-0833065EFB27}"/>
                  </a:ext>
                </a:extLst>
              </p:cNvPr>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rgbClr val="8D97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0" name="Google Shape;3720;p41">
                <a:extLst>
                  <a:ext uri="{FF2B5EF4-FFF2-40B4-BE49-F238E27FC236}">
                    <a16:creationId xmlns:a16="http://schemas.microsoft.com/office/drawing/2014/main" id="{1B89C000-F49E-6652-1F43-9A93B59DC89F}"/>
                  </a:ext>
                </a:extLst>
              </p:cNvPr>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1" name="Google Shape;3721;p41">
                <a:extLst>
                  <a:ext uri="{FF2B5EF4-FFF2-40B4-BE49-F238E27FC236}">
                    <a16:creationId xmlns:a16="http://schemas.microsoft.com/office/drawing/2014/main" id="{D6F2A869-6CB3-574D-6979-7A0954674948}"/>
                  </a:ext>
                </a:extLst>
              </p:cNvPr>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2" name="Google Shape;3722;p41">
                <a:extLst>
                  <a:ext uri="{FF2B5EF4-FFF2-40B4-BE49-F238E27FC236}">
                    <a16:creationId xmlns:a16="http://schemas.microsoft.com/office/drawing/2014/main" id="{7811E06B-BB36-B434-FD03-C58B50EC82D9}"/>
                  </a:ext>
                </a:extLst>
              </p:cNvPr>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3" name="Google Shape;3723;p41">
                <a:extLst>
                  <a:ext uri="{FF2B5EF4-FFF2-40B4-BE49-F238E27FC236}">
                    <a16:creationId xmlns:a16="http://schemas.microsoft.com/office/drawing/2014/main" id="{C352153B-DAB4-2E3C-1E4F-BCE9D195D2E0}"/>
                  </a:ext>
                </a:extLst>
              </p:cNvPr>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4" name="Google Shape;3724;p41">
                <a:extLst>
                  <a:ext uri="{FF2B5EF4-FFF2-40B4-BE49-F238E27FC236}">
                    <a16:creationId xmlns:a16="http://schemas.microsoft.com/office/drawing/2014/main" id="{DB05F839-06BA-D16F-B777-2E14E4972C33}"/>
                  </a:ext>
                </a:extLst>
              </p:cNvPr>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5" name="Google Shape;3725;p41">
                <a:extLst>
                  <a:ext uri="{FF2B5EF4-FFF2-40B4-BE49-F238E27FC236}">
                    <a16:creationId xmlns:a16="http://schemas.microsoft.com/office/drawing/2014/main" id="{EA77C15C-8F4C-D44A-A62A-95AE7F7261F6}"/>
                  </a:ext>
                </a:extLst>
              </p:cNvPr>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6" name="Google Shape;3726;p41">
                <a:extLst>
                  <a:ext uri="{FF2B5EF4-FFF2-40B4-BE49-F238E27FC236}">
                    <a16:creationId xmlns:a16="http://schemas.microsoft.com/office/drawing/2014/main" id="{1597CA23-0D43-4EE0-424A-41AD85859579}"/>
                  </a:ext>
                </a:extLst>
              </p:cNvPr>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7" name="Google Shape;3727;p41">
                <a:extLst>
                  <a:ext uri="{FF2B5EF4-FFF2-40B4-BE49-F238E27FC236}">
                    <a16:creationId xmlns:a16="http://schemas.microsoft.com/office/drawing/2014/main" id="{49CD9EFD-0496-A2C0-8EA6-05E779148D36}"/>
                  </a:ext>
                </a:extLst>
              </p:cNvPr>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8" name="Google Shape;3728;p41">
                <a:extLst>
                  <a:ext uri="{FF2B5EF4-FFF2-40B4-BE49-F238E27FC236}">
                    <a16:creationId xmlns:a16="http://schemas.microsoft.com/office/drawing/2014/main" id="{50954752-BBD6-BFAE-0113-B614478D09FC}"/>
                  </a:ext>
                </a:extLst>
              </p:cNvPr>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99" name="Google Shape;3729;p41">
                <a:extLst>
                  <a:ext uri="{FF2B5EF4-FFF2-40B4-BE49-F238E27FC236}">
                    <a16:creationId xmlns:a16="http://schemas.microsoft.com/office/drawing/2014/main" id="{034220E6-F72A-39E4-0478-61E703E4E784}"/>
                  </a:ext>
                </a:extLst>
              </p:cNvPr>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0" name="Google Shape;3730;p41">
                <a:extLst>
                  <a:ext uri="{FF2B5EF4-FFF2-40B4-BE49-F238E27FC236}">
                    <a16:creationId xmlns:a16="http://schemas.microsoft.com/office/drawing/2014/main" id="{D033DE81-0121-BB98-60CD-460D9B2525B9}"/>
                  </a:ext>
                </a:extLst>
              </p:cNvPr>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rgbClr val="41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1" name="Google Shape;3731;p41">
                <a:extLst>
                  <a:ext uri="{FF2B5EF4-FFF2-40B4-BE49-F238E27FC236}">
                    <a16:creationId xmlns:a16="http://schemas.microsoft.com/office/drawing/2014/main" id="{23113115-7303-A48A-C674-D6E28F0D9F74}"/>
                  </a:ext>
                </a:extLst>
              </p:cNvPr>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2" name="Google Shape;3732;p41">
                <a:extLst>
                  <a:ext uri="{FF2B5EF4-FFF2-40B4-BE49-F238E27FC236}">
                    <a16:creationId xmlns:a16="http://schemas.microsoft.com/office/drawing/2014/main" id="{F0769344-771C-FC98-2945-801A5FBCC6D2}"/>
                  </a:ext>
                </a:extLst>
              </p:cNvPr>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3" name="Google Shape;3733;p41">
                <a:extLst>
                  <a:ext uri="{FF2B5EF4-FFF2-40B4-BE49-F238E27FC236}">
                    <a16:creationId xmlns:a16="http://schemas.microsoft.com/office/drawing/2014/main" id="{90EBBB0B-DFE6-DCED-67C3-24C4ACCCE6B1}"/>
                  </a:ext>
                </a:extLst>
              </p:cNvPr>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04" name="Google Shape;3734;p41">
                <a:extLst>
                  <a:ext uri="{FF2B5EF4-FFF2-40B4-BE49-F238E27FC236}">
                    <a16:creationId xmlns:a16="http://schemas.microsoft.com/office/drawing/2014/main" id="{B6DE648E-9079-45E8-72C7-D8F5823A4028}"/>
                  </a:ext>
                </a:extLst>
              </p:cNvPr>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grpSp>
        <p:nvGrpSpPr>
          <p:cNvPr id="3563" name="Google Shape;3669;p41">
            <a:extLst>
              <a:ext uri="{FF2B5EF4-FFF2-40B4-BE49-F238E27FC236}">
                <a16:creationId xmlns:a16="http://schemas.microsoft.com/office/drawing/2014/main" id="{0EA70AC9-495A-DE0D-1BBD-A938694F9DE1}"/>
              </a:ext>
            </a:extLst>
          </p:cNvPr>
          <p:cNvGrpSpPr/>
          <p:nvPr/>
        </p:nvGrpSpPr>
        <p:grpSpPr>
          <a:xfrm>
            <a:off x="7088917" y="2310419"/>
            <a:ext cx="784735" cy="778486"/>
            <a:chOff x="5519489" y="2520546"/>
            <a:chExt cx="784735" cy="778486"/>
          </a:xfrm>
        </p:grpSpPr>
        <p:sp>
          <p:nvSpPr>
            <p:cNvPr id="3564" name="Google Shape;3670;p41">
              <a:extLst>
                <a:ext uri="{FF2B5EF4-FFF2-40B4-BE49-F238E27FC236}">
                  <a16:creationId xmlns:a16="http://schemas.microsoft.com/office/drawing/2014/main" id="{D0C8E525-63C6-CF50-B898-1C66D3BC206E}"/>
                </a:ext>
              </a:extLst>
            </p:cNvPr>
            <p:cNvSpPr/>
            <p:nvPr/>
          </p:nvSpPr>
          <p:spPr>
            <a:xfrm>
              <a:off x="5519489" y="2520546"/>
              <a:ext cx="753600" cy="753600"/>
            </a:xfrm>
            <a:prstGeom prst="ellipse">
              <a:avLst/>
            </a:prstGeom>
            <a:solidFill>
              <a:srgbClr val="E98C3B"/>
            </a:solidFill>
            <a:ln w="152400" cap="flat" cmpd="sng">
              <a:solidFill>
                <a:srgbClr val="FFFFFF"/>
              </a:solidFill>
              <a:prstDash val="solid"/>
              <a:round/>
              <a:headEnd type="none" w="sm" len="sm"/>
              <a:tailEnd type="none" w="sm" len="sm"/>
            </a:ln>
            <a:effectLst>
              <a:outerShdw dist="57150" dir="3480000" algn="bl" rotWithShape="0">
                <a:srgbClr val="415100">
                  <a:alpha val="4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65" name="Google Shape;3637;p41">
              <a:extLst>
                <a:ext uri="{FF2B5EF4-FFF2-40B4-BE49-F238E27FC236}">
                  <a16:creationId xmlns:a16="http://schemas.microsoft.com/office/drawing/2014/main" id="{3BCD59DE-EC4E-C49D-D306-9F638E6A4EBC}"/>
                </a:ext>
              </a:extLst>
            </p:cNvPr>
            <p:cNvSpPr/>
            <p:nvPr/>
          </p:nvSpPr>
          <p:spPr>
            <a:xfrm>
              <a:off x="5550624" y="2545432"/>
              <a:ext cx="753600" cy="753600"/>
            </a:xfrm>
            <a:prstGeom prst="ellipse">
              <a:avLst/>
            </a:prstGeom>
            <a:solidFill>
              <a:srgbClr val="A3B8A1"/>
            </a:solidFill>
            <a:ln w="9525" cap="flat" cmpd="sng">
              <a:solidFill>
                <a:srgbClr val="678A64"/>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FFFFFF"/>
                  </a:solidFill>
                  <a:effectLst/>
                  <a:uLnTx/>
                  <a:uFillTx/>
                  <a:latin typeface="+mj-lt"/>
                  <a:ea typeface="Fredoka One"/>
                  <a:cs typeface="Fredoka One"/>
                  <a:sym typeface="Fredoka One"/>
                </a:rPr>
                <a:t>05</a:t>
              </a:r>
              <a:endParaRPr kumimoji="0" sz="2200" b="0" i="0" u="none" strike="noStrike" kern="0" cap="none" spc="0" normalizeH="0" baseline="0" noProof="0" dirty="0">
                <a:ln>
                  <a:noFill/>
                </a:ln>
                <a:solidFill>
                  <a:srgbClr val="FFFFFF"/>
                </a:solidFill>
                <a:effectLst/>
                <a:uLnTx/>
                <a:uFillTx/>
                <a:latin typeface="+mj-lt"/>
              </a:endParaRPr>
            </a:p>
          </p:txBody>
        </p:sp>
      </p:grpSp>
      <p:cxnSp>
        <p:nvCxnSpPr>
          <p:cNvPr id="3562" name="Google Shape;3639;p41">
            <a:extLst>
              <a:ext uri="{FF2B5EF4-FFF2-40B4-BE49-F238E27FC236}">
                <a16:creationId xmlns:a16="http://schemas.microsoft.com/office/drawing/2014/main" id="{B812F2D5-A806-9B5B-05CD-546EA16598A0}"/>
              </a:ext>
            </a:extLst>
          </p:cNvPr>
          <p:cNvCxnSpPr>
            <a:cxnSpLocks/>
          </p:cNvCxnSpPr>
          <p:nvPr/>
        </p:nvCxnSpPr>
        <p:spPr>
          <a:xfrm flipH="1" flipV="1">
            <a:off x="7439477" y="3117424"/>
            <a:ext cx="229308" cy="343662"/>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575" name="TextBox 3574">
            <a:extLst>
              <a:ext uri="{FF2B5EF4-FFF2-40B4-BE49-F238E27FC236}">
                <a16:creationId xmlns:a16="http://schemas.microsoft.com/office/drawing/2014/main" id="{26D4F306-FDFB-CD29-0A3D-851DF0AE6BE7}"/>
              </a:ext>
            </a:extLst>
          </p:cNvPr>
          <p:cNvSpPr txBox="1"/>
          <p:nvPr/>
        </p:nvSpPr>
        <p:spPr>
          <a:xfrm>
            <a:off x="6826406" y="3261310"/>
            <a:ext cx="1244336" cy="923330"/>
          </a:xfrm>
          <a:prstGeom prst="rect">
            <a:avLst/>
          </a:prstGeom>
          <a:noFill/>
        </p:spPr>
        <p:txBody>
          <a:bodyPr wrap="square">
            <a:spAutoFit/>
          </a:bodyPr>
          <a:lstStyle/>
          <a:p>
            <a:pPr algn="ctr"/>
            <a:r>
              <a:rPr lang="vi-VN" sz="1800" dirty="0">
                <a:solidFill>
                  <a:srgbClr val="195720"/>
                </a:solidFill>
                <a:effectLst/>
                <a:latin typeface="+mj-lt"/>
                <a:ea typeface="Times New Roman" panose="02020603050405020304" pitchFamily="18" charset="0"/>
                <a:cs typeface="Comfortaa" panose="020B0604020202020204" charset="0"/>
              </a:rPr>
              <a:t>Công tác hỗ trợ phát triển</a:t>
            </a:r>
            <a:endParaRPr lang="vi-VN" sz="1200" dirty="0">
              <a:solidFill>
                <a:srgbClr val="195720"/>
              </a:solidFill>
              <a:latin typeface="+mj-lt"/>
              <a:ea typeface="Comfortaa"/>
              <a:cs typeface="Comfortaa" panose="020B0604020202020204" charset="0"/>
              <a:sym typeface="Comfortaa"/>
            </a:endParaRPr>
          </a:p>
        </p:txBody>
      </p:sp>
    </p:spTree>
    <p:extLst>
      <p:ext uri="{BB962C8B-B14F-4D97-AF65-F5344CB8AC3E}">
        <p14:creationId xmlns:p14="http://schemas.microsoft.com/office/powerpoint/2010/main" val="36361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75"/>
                                        </p:tgtEl>
                                        <p:attrNameLst>
                                          <p:attrName>style.visibility</p:attrName>
                                        </p:attrNameLst>
                                      </p:cBhvr>
                                      <p:to>
                                        <p:strVal val="visible"/>
                                      </p:to>
                                    </p:set>
                                    <p:animEffect transition="in" filter="wipe(down)">
                                      <p:cBhvr>
                                        <p:cTn id="7" dur="500"/>
                                        <p:tgtEl>
                                          <p:spTgt spid="3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57"/>
                                        </p:tgtEl>
                                        <p:attrNameLst>
                                          <p:attrName>style.visibility</p:attrName>
                                        </p:attrNameLst>
                                      </p:cBhvr>
                                      <p:to>
                                        <p:strVal val="visible"/>
                                      </p:to>
                                    </p:set>
                                    <p:animEffect transition="in" filter="wipe(down)">
                                      <p:cBhvr>
                                        <p:cTn id="12" dur="500"/>
                                        <p:tgtEl>
                                          <p:spTgt spid="3457"/>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3460"/>
                                        </p:tgtEl>
                                        <p:attrNameLst>
                                          <p:attrName>style.visibility</p:attrName>
                                        </p:attrNameLst>
                                      </p:cBhvr>
                                      <p:to>
                                        <p:strVal val="visible"/>
                                      </p:to>
                                    </p:set>
                                    <p:animEffect transition="in" filter="wipe(down)">
                                      <p:cBhvr>
                                        <p:cTn id="18" dur="500"/>
                                        <p:tgtEl>
                                          <p:spTgt spid="346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3463"/>
                                        </p:tgtEl>
                                        <p:attrNameLst>
                                          <p:attrName>style.visibility</p:attrName>
                                        </p:attrNameLst>
                                      </p:cBhvr>
                                      <p:to>
                                        <p:strVal val="visible"/>
                                      </p:to>
                                    </p:set>
                                    <p:animEffect transition="in" filter="wipe(down)">
                                      <p:cBhvr>
                                        <p:cTn id="24" dur="500"/>
                                        <p:tgtEl>
                                          <p:spTgt spid="3463"/>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3466"/>
                                        </p:tgtEl>
                                        <p:attrNameLst>
                                          <p:attrName>style.visibility</p:attrName>
                                        </p:attrNameLst>
                                      </p:cBhvr>
                                      <p:to>
                                        <p:strVal val="visible"/>
                                      </p:to>
                                    </p:set>
                                    <p:animEffect transition="in" filter="wipe(down)">
                                      <p:cBhvr>
                                        <p:cTn id="30" dur="500"/>
                                        <p:tgtEl>
                                          <p:spTgt spid="3466"/>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3563"/>
                                        </p:tgtEl>
                                        <p:attrNameLst>
                                          <p:attrName>style.visibility</p:attrName>
                                        </p:attrNameLst>
                                      </p:cBhvr>
                                      <p:to>
                                        <p:strVal val="visible"/>
                                      </p:to>
                                    </p:set>
                                    <p:animEffect transition="in" filter="wipe(down)">
                                      <p:cBhvr>
                                        <p:cTn id="36" dur="500"/>
                                        <p:tgtEl>
                                          <p:spTgt spid="356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69"/>
                                        </p:tgtEl>
                                        <p:attrNameLst>
                                          <p:attrName>style.visibility</p:attrName>
                                        </p:attrNameLst>
                                      </p:cBhvr>
                                      <p:to>
                                        <p:strVal val="visible"/>
                                      </p:to>
                                    </p:set>
                                    <p:animEffect transition="in" filter="wipe(down)">
                                      <p:cBhvr>
                                        <p:cTn id="60" dur="500"/>
                                        <p:tgtEl>
                                          <p:spTgt spid="346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00"/>
                                        <p:tgtEl>
                                          <p:spTgt spid="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575"/>
                                        </p:tgtEl>
                                        <p:attrNameLst>
                                          <p:attrName>style.visibility</p:attrName>
                                        </p:attrNameLst>
                                      </p:cBhvr>
                                      <p:to>
                                        <p:strVal val="visible"/>
                                      </p:to>
                                    </p:set>
                                    <p:animEffect transition="in" filter="wipe(down)">
                                      <p:cBhvr>
                                        <p:cTn id="73" dur="500"/>
                                        <p:tgtEl>
                                          <p:spTgt spid="3575"/>
                                        </p:tgtEl>
                                      </p:cBhvr>
                                    </p:animEffect>
                                  </p:childTnLst>
                                </p:cTn>
                              </p:par>
                              <p:par>
                                <p:cTn id="74" presetID="22" presetClass="entr" presetSubtype="4" fill="hold" nodeType="withEffect">
                                  <p:stCondLst>
                                    <p:cond delay="0"/>
                                  </p:stCondLst>
                                  <p:childTnLst>
                                    <p:set>
                                      <p:cBhvr>
                                        <p:cTn id="75" dur="1" fill="hold">
                                          <p:stCondLst>
                                            <p:cond delay="0"/>
                                          </p:stCondLst>
                                        </p:cTn>
                                        <p:tgtEl>
                                          <p:spTgt spid="3562"/>
                                        </p:tgtEl>
                                        <p:attrNameLst>
                                          <p:attrName>style.visibility</p:attrName>
                                        </p:attrNameLst>
                                      </p:cBhvr>
                                      <p:to>
                                        <p:strVal val="visible"/>
                                      </p:to>
                                    </p:set>
                                    <p:animEffect transition="in" filter="wipe(down)">
                                      <p:cBhvr>
                                        <p:cTn id="76" dur="500"/>
                                        <p:tgtEl>
                                          <p:spTgt spid="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5" grpId="0"/>
      <p:bldP spid="13" grpId="0"/>
      <p:bldP spid="14" grpId="0"/>
      <p:bldP spid="31" grpId="0"/>
      <p:bldP spid="3469" grpId="0"/>
      <p:bldP spid="35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99458" y="670288"/>
            <a:ext cx="6591375"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a. Công tác chỉ đạo, điều hành</a:t>
            </a:r>
            <a:endParaRPr sz="2400" dirty="0">
              <a:latin typeface="+mj-lt"/>
            </a:endParaRPr>
          </a:p>
        </p:txBody>
      </p:sp>
      <p:sp>
        <p:nvSpPr>
          <p:cNvPr id="3739" name="Google Shape;3739;p50"/>
          <p:cNvSpPr txBox="1">
            <a:spLocks noGrp="1"/>
          </p:cNvSpPr>
          <p:nvPr>
            <p:ph type="subTitle" idx="1"/>
          </p:nvPr>
        </p:nvSpPr>
        <p:spPr>
          <a:xfrm>
            <a:off x="776835" y="1294726"/>
            <a:ext cx="7290925" cy="3484464"/>
          </a:xfrm>
          <a:prstGeom prst="rect">
            <a:avLst/>
          </a:prstGeom>
        </p:spPr>
        <p:txBody>
          <a:bodyPr spcFirstLastPara="1" wrap="square" lIns="91425" tIns="91425" rIns="91425" bIns="91425" anchor="t" anchorCtr="0">
            <a:noAutofit/>
          </a:bodyPr>
          <a:lstStyle/>
          <a:p>
            <a:pPr marL="0" indent="0" algn="just">
              <a:tabLst>
                <a:tab pos="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Xây</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dựng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kế</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hoạch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hiện</a:t>
            </a:r>
            <a:r>
              <a:rPr lang="en-US" sz="1800" dirty="0">
                <a:solidFill>
                  <a:schemeClr val="tx1"/>
                </a:solidFill>
                <a:effectLst/>
                <a:latin typeface="Times New Roman" panose="02020603050405020304" pitchFamily="18" charset="0"/>
                <a:ea typeface="Times New Roman" panose="02020603050405020304" pitchFamily="18" charset="0"/>
              </a:rPr>
              <a:t> </a:t>
            </a:r>
            <a:r>
              <a:rPr lang="vi-VN" dirty="0">
                <a:solidFill>
                  <a:schemeClr val="tx1"/>
                </a:solidFill>
                <a:latin typeface="Times New Roman" panose="02020603050405020304" pitchFamily="18" charset="0"/>
                <a:ea typeface="Times New Roman" panose="02020603050405020304" pitchFamily="18" charset="0"/>
              </a:rPr>
              <a:t>CTXH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phân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công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người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làm</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rPr>
              <a:t>CTXH, </a:t>
            </a:r>
            <a:r>
              <a:rPr lang="en-US" sz="1800" dirty="0" err="1">
                <a:solidFill>
                  <a:srgbClr val="FF0000"/>
                </a:solidFill>
                <a:effectLst/>
                <a:latin typeface="Times New Roman" panose="02020603050405020304" pitchFamily="18" charset="0"/>
                <a:ea typeface="Times New Roman" panose="02020603050405020304" pitchFamily="18" charset="0"/>
              </a:rPr>
              <a:t>thực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hiện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báo</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theo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định</a:t>
            </a:r>
            <a:r>
              <a:rPr lang="en-US" sz="1800" dirty="0">
                <a:solidFill>
                  <a:schemeClr val="tx1"/>
                </a:solidFill>
                <a:effectLst/>
                <a:latin typeface="Times New Roman" panose="02020603050405020304" pitchFamily="18" charset="0"/>
                <a:ea typeface="Times New Roman" panose="02020603050405020304" pitchFamily="18" charset="0"/>
              </a:rPr>
              <a:t>.</a:t>
            </a:r>
          </a:p>
          <a:p>
            <a:pPr marL="0" indent="0" algn="just">
              <a:tabLst>
                <a:tab pos="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Phát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hiện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nguy</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cơ</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trong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ngoài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sở</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dục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hưởng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tiêu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đến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a:t>
            </a:r>
            <a:r>
              <a:rPr lang="vi-VN"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vụ</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việc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đến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biệt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hành</a:t>
            </a:r>
            <a:r>
              <a:rPr lang="en-US" sz="1800" dirty="0">
                <a:solidFill>
                  <a:schemeClr val="tx1"/>
                </a:solidFill>
                <a:effectLst/>
                <a:latin typeface="Times New Roman" panose="02020603050405020304" pitchFamily="18" charset="0"/>
                <a:ea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rPr>
              <a:t>bạo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bỏ</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rPr>
              <a:t>phạm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luật</a:t>
            </a:r>
            <a:r>
              <a:rPr lang="en-US" sz="1800" dirty="0">
                <a:solidFill>
                  <a:schemeClr val="tx1"/>
                </a:solidFill>
                <a:effectLst/>
                <a:latin typeface="Times New Roman" panose="02020603050405020304" pitchFamily="18" charset="0"/>
                <a:ea typeface="Times New Roman" panose="02020603050405020304" pitchFamily="18" charset="0"/>
              </a:rPr>
              <a:t>.</a:t>
            </a:r>
          </a:p>
          <a:p>
            <a:pPr marL="0" indent="0" algn="just">
              <a:tabLst>
                <a:tab pos="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Tổ</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chức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các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hoạt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động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phòng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ngừa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hạn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chế</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nguy</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cơ</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biệt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bỏ</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rPr>
              <a:t>phạm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luật</a:t>
            </a:r>
            <a:r>
              <a:rPr lang="en-US" sz="1800" dirty="0">
                <a:solidFill>
                  <a:schemeClr val="tx1"/>
                </a:solidFill>
                <a:effectLst/>
                <a:latin typeface="Times New Roman" panose="02020603050405020304" pitchFamily="18" charset="0"/>
                <a:ea typeface="Times New Roman" panose="02020603050405020304" pitchFamily="18" charset="0"/>
              </a:rPr>
              <a:t>.</a:t>
            </a:r>
          </a:p>
          <a:p>
            <a:pPr marL="0" lvl="0" indent="0" algn="r" rtl="0">
              <a:spcBef>
                <a:spcPts val="0"/>
              </a:spcBef>
              <a:spcAft>
                <a:spcPts val="1600"/>
              </a:spcAft>
              <a:buNone/>
              <a:tabLst>
                <a:tab pos="0" algn="l"/>
              </a:tabLst>
            </a:pP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1" end="1"/>
                                            </p:txEl>
                                          </p:spTgt>
                                        </p:tgtEl>
                                        <p:attrNameLst>
                                          <p:attrName>style.visibility</p:attrName>
                                        </p:attrNameLst>
                                      </p:cBhvr>
                                      <p:to>
                                        <p:strVal val="visible"/>
                                      </p:to>
                                    </p:set>
                                    <p:animEffect transition="in" filter="wipe(down)">
                                      <p:cBhvr>
                                        <p:cTn id="12" dur="500"/>
                                        <p:tgtEl>
                                          <p:spTgt spid="3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39">
                                            <p:txEl>
                                              <p:pRg st="2" end="2"/>
                                            </p:txEl>
                                          </p:spTgt>
                                        </p:tgtEl>
                                        <p:attrNameLst>
                                          <p:attrName>style.visibility</p:attrName>
                                        </p:attrNameLst>
                                      </p:cBhvr>
                                      <p:to>
                                        <p:strVal val="visible"/>
                                      </p:to>
                                    </p:set>
                                    <p:animEffect transition="in" filter="wipe(down)">
                                      <p:cBhvr>
                                        <p:cTn id="17" dur="500"/>
                                        <p:tgtEl>
                                          <p:spTgt spid="3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1291366" y="686472"/>
            <a:ext cx="6591375"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a. Công tác chỉ đạo, điều hành</a:t>
            </a:r>
            <a:endParaRPr sz="2400" dirty="0">
              <a:latin typeface="+mj-lt"/>
            </a:endParaRPr>
          </a:p>
        </p:txBody>
      </p:sp>
      <p:sp>
        <p:nvSpPr>
          <p:cNvPr id="3739" name="Google Shape;3739;p50"/>
          <p:cNvSpPr txBox="1">
            <a:spLocks noGrp="1"/>
          </p:cNvSpPr>
          <p:nvPr>
            <p:ph type="subTitle" idx="1"/>
          </p:nvPr>
        </p:nvSpPr>
        <p:spPr>
          <a:xfrm>
            <a:off x="801112" y="1406455"/>
            <a:ext cx="7396120" cy="4157663"/>
          </a:xfrm>
          <a:prstGeom prst="rect">
            <a:avLst/>
          </a:prstGeom>
        </p:spPr>
        <p:txBody>
          <a:bodyPr spcFirstLastPara="1" wrap="square" lIns="91425" tIns="91425" rIns="91425" bIns="91425" anchor="t" anchorCtr="0">
            <a:noAutofit/>
          </a:bodyPr>
          <a:lstStyle/>
          <a:p>
            <a:pPr marL="0" indent="0" algn="just">
              <a:tabLst>
                <a:tab pos="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Phối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hợp</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với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đình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chính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quyền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địa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phương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đơn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cung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cấp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dịch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vụ</a:t>
            </a:r>
            <a:r>
              <a:rPr lang="en-US" sz="1800" dirty="0">
                <a:solidFill>
                  <a:schemeClr val="tx1"/>
                </a:solidFill>
                <a:effectLst/>
                <a:latin typeface="Times New Roman" panose="02020603050405020304" pitchFamily="18" charset="0"/>
                <a:ea typeface="Times New Roman" panose="02020603050405020304" pitchFamily="18" charset="0"/>
              </a:rPr>
              <a:t> </a:t>
            </a:r>
            <a:r>
              <a:rPr lang="vi-VN" dirty="0">
                <a:solidFill>
                  <a:schemeClr val="tx1"/>
                </a:solidFill>
                <a:latin typeface="Times New Roman" panose="02020603050405020304" pitchFamily="18" charset="0"/>
                <a:ea typeface="Times New Roman" panose="02020603050405020304" pitchFamily="18" charset="0"/>
              </a:rPr>
              <a:t>CTXH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đồng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thực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việc</a:t>
            </a:r>
            <a:r>
              <a:rPr lang="en-US" sz="1800" dirty="0">
                <a:solidFill>
                  <a:schemeClr val="tx1"/>
                </a:solidFill>
                <a:effectLst/>
                <a:latin typeface="Times New Roman" panose="02020603050405020304" pitchFamily="18" charset="0"/>
                <a:ea typeface="Times New Roman" panose="02020603050405020304" pitchFamily="18" charset="0"/>
              </a:rPr>
              <a:t> can </a:t>
            </a:r>
            <a:r>
              <a:rPr lang="en-US" sz="1800" dirty="0" err="1">
                <a:solidFill>
                  <a:schemeClr val="tx1"/>
                </a:solidFill>
                <a:effectLst/>
                <a:latin typeface="Times New Roman" panose="02020603050405020304" pitchFamily="18" charset="0"/>
                <a:ea typeface="Times New Roman" panose="02020603050405020304" pitchFamily="18" charset="0"/>
              </a:rPr>
              <a:t>thiệp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trợ</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giúp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đối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với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cần</a:t>
            </a:r>
            <a:r>
              <a:rPr lang="en-US" sz="1800" dirty="0">
                <a:solidFill>
                  <a:schemeClr val="tx1"/>
                </a:solidFill>
                <a:effectLst/>
                <a:latin typeface="Times New Roman" panose="02020603050405020304" pitchFamily="18" charset="0"/>
                <a:ea typeface="Times New Roman" panose="02020603050405020304" pitchFamily="18" charset="0"/>
              </a:rPr>
              <a:t> can </a:t>
            </a:r>
            <a:r>
              <a:rPr lang="en-US" sz="1800" dirty="0" err="1">
                <a:solidFill>
                  <a:schemeClr val="tx1"/>
                </a:solidFill>
                <a:effectLst/>
                <a:latin typeface="Times New Roman" panose="02020603050405020304" pitchFamily="18" charset="0"/>
                <a:ea typeface="Times New Roman" panose="02020603050405020304" pitchFamily="18" charset="0"/>
              </a:rPr>
              <a:t>thiệp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trợ</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giúp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khẩn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cấp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cầu</a:t>
            </a:r>
            <a:r>
              <a:rPr lang="en-US" sz="1800" dirty="0">
                <a:solidFill>
                  <a:schemeClr val="tx1"/>
                </a:solidFill>
                <a:effectLst/>
                <a:latin typeface="Times New Roman" panose="02020603050405020304" pitchFamily="18" charset="0"/>
                <a:ea typeface="Times New Roman" panose="02020603050405020304" pitchFamily="18" charset="0"/>
              </a:rPr>
              <a:t> can </a:t>
            </a:r>
            <a:r>
              <a:rPr lang="en-US" sz="1800" dirty="0" err="1">
                <a:solidFill>
                  <a:schemeClr val="tx1"/>
                </a:solidFill>
                <a:effectLst/>
                <a:latin typeface="Times New Roman" panose="02020603050405020304" pitchFamily="18" charset="0"/>
                <a:ea typeface="Times New Roman" panose="02020603050405020304" pitchFamily="18" charset="0"/>
              </a:rPr>
              <a:t>thiệp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hỗ</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trợ</a:t>
            </a:r>
            <a:r>
              <a:rPr lang="en-US" sz="1800" dirty="0">
                <a:solidFill>
                  <a:schemeClr val="tx1"/>
                </a:solidFill>
                <a:effectLst/>
                <a:latin typeface="Times New Roman" panose="02020603050405020304" pitchFamily="18" charset="0"/>
                <a:ea typeface="Times New Roman" panose="02020603050405020304" pitchFamily="18" charset="0"/>
              </a:rPr>
              <a:t>.</a:t>
            </a:r>
          </a:p>
          <a:p>
            <a:pPr marL="0" indent="0" algn="just">
              <a:tabLst>
                <a:tab pos="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Tổ</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chức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các</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hoạt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động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hỗ</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trợ</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phát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triển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hòa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nhập</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đồng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sau</a:t>
            </a:r>
            <a:r>
              <a:rPr lang="en-US" sz="1800" dirty="0">
                <a:solidFill>
                  <a:schemeClr val="tx1"/>
                </a:solidFill>
                <a:effectLst/>
                <a:latin typeface="Times New Roman" panose="02020603050405020304" pitchFamily="18" charset="0"/>
                <a:ea typeface="Times New Roman" panose="02020603050405020304" pitchFamily="18" charset="0"/>
              </a:rPr>
              <a:t> can </a:t>
            </a:r>
            <a:r>
              <a:rPr lang="en-US" sz="1800" dirty="0" err="1">
                <a:solidFill>
                  <a:schemeClr val="tx1"/>
                </a:solidFill>
                <a:effectLst/>
                <a:latin typeface="Times New Roman" panose="02020603050405020304" pitchFamily="18" charset="0"/>
                <a:ea typeface="Times New Roman" panose="02020603050405020304" pitchFamily="18" charset="0"/>
              </a:rPr>
              <a:t>thiệp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phụ</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huynh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cầu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hỗ</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trợ</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triển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hòa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nhập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đồng</a:t>
            </a:r>
            <a:r>
              <a:rPr lang="en-US" sz="1800" dirty="0">
                <a:solidFill>
                  <a:schemeClr val="tx1"/>
                </a:solidFill>
                <a:effectLst/>
                <a:latin typeface="Times New Roman" panose="02020603050405020304" pitchFamily="18" charset="0"/>
                <a:ea typeface="Times New Roman" panose="02020603050405020304" pitchFamily="18" charset="0"/>
              </a:rPr>
              <a:t>.</a:t>
            </a:r>
          </a:p>
          <a:p>
            <a:pPr marL="0" lvl="0" indent="0" algn="r" rtl="0">
              <a:spcBef>
                <a:spcPts val="0"/>
              </a:spcBef>
              <a:spcAft>
                <a:spcPts val="1600"/>
              </a:spcAft>
              <a:buNone/>
              <a:tabLst>
                <a:tab pos="0" algn="l"/>
              </a:tabLst>
            </a:pPr>
            <a:endParaRPr dirty="0">
              <a:solidFill>
                <a:schemeClr val="tx1"/>
              </a:solidFill>
            </a:endParaRPr>
          </a:p>
        </p:txBody>
      </p:sp>
    </p:spTree>
    <p:extLst>
      <p:ext uri="{BB962C8B-B14F-4D97-AF65-F5344CB8AC3E}">
        <p14:creationId xmlns:p14="http://schemas.microsoft.com/office/powerpoint/2010/main" val="26632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1" end="1"/>
                                            </p:txEl>
                                          </p:spTgt>
                                        </p:tgtEl>
                                        <p:attrNameLst>
                                          <p:attrName>style.visibility</p:attrName>
                                        </p:attrNameLst>
                                      </p:cBhvr>
                                      <p:to>
                                        <p:strVal val="visible"/>
                                      </p:to>
                                    </p:set>
                                    <p:animEffect transition="in" filter="wipe(down)">
                                      <p:cBhvr>
                                        <p:cTn id="12" dur="500"/>
                                        <p:tgtEl>
                                          <p:spTgt spid="3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611961" y="755853"/>
            <a:ext cx="7791450" cy="6010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mj-lt"/>
              </a:rPr>
              <a:t>b. Công tác rà soát, phát hiện nguy cơ</a:t>
            </a:r>
            <a:endParaRPr sz="2400" dirty="0">
              <a:latin typeface="+mj-lt"/>
            </a:endParaRPr>
          </a:p>
        </p:txBody>
      </p:sp>
      <p:sp>
        <p:nvSpPr>
          <p:cNvPr id="3739" name="Google Shape;3739;p50"/>
          <p:cNvSpPr txBox="1">
            <a:spLocks noGrp="1"/>
          </p:cNvSpPr>
          <p:nvPr>
            <p:ph type="subTitle" idx="1"/>
          </p:nvPr>
        </p:nvSpPr>
        <p:spPr>
          <a:xfrm>
            <a:off x="571501" y="1462087"/>
            <a:ext cx="7791450" cy="2386013"/>
          </a:xfrm>
          <a:prstGeom prst="rect">
            <a:avLst/>
          </a:prstGeom>
        </p:spPr>
        <p:txBody>
          <a:bodyPr spcFirstLastPara="1" wrap="square" lIns="91425" tIns="91425" rIns="91425" bIns="91425" anchor="t" anchorCtr="0">
            <a:noAutofit/>
          </a:bodyPr>
          <a:lstStyle/>
          <a:p>
            <a:pPr marL="0" indent="0"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Rà</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soát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nắm</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bắt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thông</a:t>
            </a:r>
            <a:r>
              <a:rPr lang="en-US" sz="1800" dirty="0">
                <a:solidFill>
                  <a:srgbClr val="FF0000"/>
                </a:solidFill>
                <a:effectLst/>
                <a:latin typeface="Times New Roman" panose="02020603050405020304" pitchFamily="18" charset="0"/>
                <a:ea typeface="Times New Roman" panose="02020603050405020304" pitchFamily="18" charset="0"/>
              </a:rPr>
              <a:t> tin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tư</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vọng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đình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tượng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bất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của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Chủ</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động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hiện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biệt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vào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hoàn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cảnh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biệt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nghỉ</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xuyên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bỏ</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xâm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bị</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bạo</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lực</a:t>
            </a:r>
            <a:r>
              <a:rPr lang="en-US" sz="1800" dirty="0">
                <a:solidFill>
                  <a:schemeClr val="tx1"/>
                </a:solidFill>
                <a:effectLst/>
                <a:latin typeface="Times New Roman" panose="02020603050405020304" pitchFamily="18" charset="0"/>
                <a:ea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rPr>
              <a:t>phạm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pháp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luật</a:t>
            </a:r>
            <a:r>
              <a:rPr lang="en-US" sz="1800" dirty="0">
                <a:solidFill>
                  <a:schemeClr val="tx1"/>
                </a:solidFill>
                <a:effectLst/>
                <a:latin typeface="Times New Roman" panose="02020603050405020304" pitchFamily="18" charset="0"/>
                <a:ea typeface="Times New Roman" panose="02020603050405020304" pitchFamily="18" charset="0"/>
              </a:rPr>
              <a:t>.</a:t>
            </a:r>
          </a:p>
          <a:p>
            <a:pPr marL="0" indent="0" algn="just">
              <a:tabLst>
                <a:tab pos="228600"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Thiết</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lập</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hệ</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thống</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thu</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thập</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thông</a:t>
            </a:r>
            <a:r>
              <a:rPr lang="en-US" sz="1800" dirty="0">
                <a:solidFill>
                  <a:srgbClr val="FF0000"/>
                </a:solidFill>
                <a:effectLst/>
                <a:latin typeface="Times New Roman" panose="02020603050405020304" pitchFamily="18" charset="0"/>
                <a:ea typeface="Times New Roman" panose="02020603050405020304" pitchFamily="18" charset="0"/>
              </a:rPr>
              <a:t> tin </a:t>
            </a:r>
            <a:r>
              <a:rPr lang="en-US" sz="1800" dirty="0" err="1">
                <a:solidFill>
                  <a:schemeClr val="tx1"/>
                </a:solidFill>
                <a:effectLst/>
                <a:latin typeface="Times New Roman" panose="02020603050405020304" pitchFamily="18" charset="0"/>
                <a:ea typeface="Times New Roman" panose="02020603050405020304" pitchFamily="18" charset="0"/>
              </a:rPr>
              <a:t>của</a:t>
            </a:r>
            <a:r>
              <a:rPr lang="en-US" sz="1800" dirty="0">
                <a:solidFill>
                  <a:schemeClr val="tx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tr</a:t>
            </a:r>
            <a:r>
              <a:rPr lang="en-US" sz="1800" dirty="0" err="1">
                <a:solidFill>
                  <a:schemeClr val="tx1"/>
                </a:solidFill>
                <a:effectLst/>
                <a:latin typeface="Times New Roman" panose="02020603050405020304" pitchFamily="18" charset="0"/>
                <a:ea typeface="Times New Roman" panose="02020603050405020304" pitchFamily="18" charset="0"/>
              </a:rPr>
              <a:t>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như</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hòm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thư</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góp</a:t>
            </a:r>
            <a:r>
              <a:rPr lang="en-US" sz="1800" dirty="0">
                <a:solidFill>
                  <a:schemeClr val="tx1"/>
                </a:solidFill>
                <a:effectLst/>
                <a:latin typeface="Times New Roman" panose="02020603050405020304" pitchFamily="18" charset="0"/>
                <a:ea typeface="Times New Roman" panose="02020603050405020304" pitchFamily="18" charset="0"/>
              </a:rPr>
              <a:t> ý, </a:t>
            </a:r>
            <a:r>
              <a:rPr lang="en-US" sz="1800" dirty="0" err="1">
                <a:solidFill>
                  <a:schemeClr val="tx1"/>
                </a:solidFill>
                <a:effectLst/>
                <a:latin typeface="Times New Roman" panose="02020603050405020304" pitchFamily="18" charset="0"/>
                <a:ea typeface="Times New Roman" panose="02020603050405020304" pitchFamily="18" charset="0"/>
              </a:rPr>
              <a:t>đường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dây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nóng</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hoặc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hình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thức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sử</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dụng</a:t>
            </a:r>
            <a:r>
              <a:rPr lang="en-US" sz="1800" dirty="0">
                <a:solidFill>
                  <a:schemeClr val="tx1"/>
                </a:solidFill>
                <a:effectLst/>
                <a:latin typeface="Times New Roman" panose="02020603050405020304" pitchFamily="18" charset="0"/>
                <a:ea typeface="Times New Roman" panose="02020603050405020304" pitchFamily="18" charset="0"/>
              </a:rPr>
              <a:t> CNTT </a:t>
            </a:r>
            <a:r>
              <a:rPr lang="en-US" sz="1800" dirty="0" err="1">
                <a:solidFill>
                  <a:schemeClr val="tx1"/>
                </a:solidFill>
                <a:effectLst/>
                <a:latin typeface="Times New Roman" panose="02020603050405020304" pitchFamily="18" charset="0"/>
                <a:ea typeface="Times New Roman" panose="02020603050405020304" pitchFamily="18" charset="0"/>
              </a:rPr>
              <a:t>để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tiếp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nhận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vụ</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việc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nguy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cơ</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gây</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tổn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hại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đến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người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rPr>
              <a:t>.</a:t>
            </a:r>
          </a:p>
          <a:p>
            <a:pPr marL="0" lvl="0" indent="0" algn="r" rtl="0">
              <a:spcBef>
                <a:spcPts val="0"/>
              </a:spcBef>
              <a:spcAft>
                <a:spcPts val="1600"/>
              </a:spcAft>
              <a:buNone/>
              <a:tabLst>
                <a:tab pos="0" algn="l"/>
              </a:tabLst>
            </a:pPr>
            <a:endParaRPr dirty="0">
              <a:solidFill>
                <a:schemeClr val="tx1"/>
              </a:solidFill>
            </a:endParaRPr>
          </a:p>
        </p:txBody>
      </p:sp>
    </p:spTree>
    <p:extLst>
      <p:ext uri="{BB962C8B-B14F-4D97-AF65-F5344CB8AC3E}">
        <p14:creationId xmlns:p14="http://schemas.microsoft.com/office/powerpoint/2010/main" val="16293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wipe(down)">
                                      <p:cBhvr>
                                        <p:cTn id="7" dur="500"/>
                                        <p:tgtEl>
                                          <p:spTgt spid="3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39">
                                            <p:txEl>
                                              <p:pRg st="1" end="1"/>
                                            </p:txEl>
                                          </p:spTgt>
                                        </p:tgtEl>
                                        <p:attrNameLst>
                                          <p:attrName>style.visibility</p:attrName>
                                        </p:attrNameLst>
                                      </p:cBhvr>
                                      <p:to>
                                        <p:strVal val="visible"/>
                                      </p:to>
                                    </p:set>
                                    <p:animEffect transition="in" filter="wipe(down)">
                                      <p:cBhvr>
                                        <p:cTn id="12" dur="500"/>
                                        <p:tgtEl>
                                          <p:spTgt spid="3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3060</Words>
  <Application>Microsoft Office PowerPoint</Application>
  <PresentationFormat>On-screen Show (16:9)</PresentationFormat>
  <Paragraphs>142</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Poppins Medium</vt:lpstr>
      <vt:lpstr>Comfortaa</vt:lpstr>
      <vt:lpstr>Poppins Black</vt:lpstr>
      <vt:lpstr>Poppins</vt:lpstr>
      <vt:lpstr>Fredoka One</vt:lpstr>
      <vt:lpstr>Times New Roman</vt:lpstr>
      <vt:lpstr>Calibri</vt:lpstr>
      <vt:lpstr>Pastel Portfolio by Slidesgo</vt:lpstr>
      <vt:lpstr>CÔNG TÁC XÃ HỘI TRƯỜNG HỌC</vt:lpstr>
      <vt:lpstr>PowerPoint Presentation</vt:lpstr>
      <vt:lpstr>- Công tác xã hội là một ngành khoa học, một nghề chuyên môn can thiệp, trợ giúp các nhân, gia đình, nhóm, cộng đồng giải quyết vấn đề gặp phải, phát huy tiềm năng và kết nối các nguồn lực để họ tự giải quyết vấn đề, vươn lên trong cuộc sống theo hướng tích cực, bền vững.  - Từ 2016, Thủ tướng lấy Ngày 25/3 là ngày Công tác xã hội VN. </vt:lpstr>
      <vt:lpstr>1. Mục đích</vt:lpstr>
      <vt:lpstr>1. Nguyên tắc </vt:lpstr>
      <vt:lpstr>Nhiệm vụ cụ thể </vt:lpstr>
      <vt:lpstr>a. Công tác chỉ đạo, điều hành</vt:lpstr>
      <vt:lpstr>a. Công tác chỉ đạo, điều hành</vt:lpstr>
      <vt:lpstr>b. Công tác rà soát, phát hiện nguy cơ</vt:lpstr>
      <vt:lpstr>PowerPoint Presentation</vt:lpstr>
      <vt:lpstr>c. Công tác phòng ngừa</vt:lpstr>
      <vt:lpstr>c. Công tác phòng ngừa</vt:lpstr>
      <vt:lpstr>d. Công tác can thiệp, trợ giúp</vt:lpstr>
      <vt:lpstr>PowerPoint Presentation</vt:lpstr>
      <vt:lpstr>Công tác can thiệp, trợ giúp tại cơ sở giáo dục</vt:lpstr>
      <vt:lpstr>PowerPoint Presentation</vt:lpstr>
      <vt:lpstr>PowerPoint Presentation</vt:lpstr>
      <vt:lpstr>e. Công tác hỗ trợ phát triển </vt:lpstr>
      <vt:lpstr>e. Công tác hỗ trợ phát triển </vt:lpstr>
      <vt:lpstr>IV. Tổ chức thực hiện</vt:lpstr>
      <vt:lpstr>1. Ban giám hiệu:</vt:lpstr>
      <vt:lpstr>2. Giáo viên, nhân viên:</vt:lpstr>
      <vt:lpstr>3. Ban đại diện cha mẹ học sinh:</vt:lpstr>
      <vt:lpstr>4. Đoàn thanh niên, Đội thiếu niên:</vt:lpstr>
      <vt:lpstr>5. Học sinh:</vt:lpstr>
      <vt:lpstr>5. Học sinh:</vt:lpstr>
      <vt:lpstr>V. Ý kiến và góp ý</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 XÃ HỘI TRƯỜNG HỌC</dc:title>
  <cp:lastModifiedBy>Đặng Thi Kim Cương</cp:lastModifiedBy>
  <cp:revision>84</cp:revision>
  <dcterms:modified xsi:type="dcterms:W3CDTF">2022-09-21T04:14:03Z</dcterms:modified>
</cp:coreProperties>
</file>